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1" r:id="rId5"/>
  </p:sldMasterIdLst>
  <p:notesMasterIdLst>
    <p:notesMasterId r:id="rId37"/>
  </p:notesMasterIdLst>
  <p:sldIdLst>
    <p:sldId id="256" r:id="rId6"/>
    <p:sldId id="257" r:id="rId7"/>
    <p:sldId id="287" r:id="rId8"/>
    <p:sldId id="294" r:id="rId9"/>
    <p:sldId id="295" r:id="rId10"/>
    <p:sldId id="302" r:id="rId11"/>
    <p:sldId id="343" r:id="rId12"/>
    <p:sldId id="298" r:id="rId13"/>
    <p:sldId id="323" r:id="rId14"/>
    <p:sldId id="342" r:id="rId15"/>
    <p:sldId id="328" r:id="rId16"/>
    <p:sldId id="329" r:id="rId17"/>
    <p:sldId id="330" r:id="rId18"/>
    <p:sldId id="333" r:id="rId19"/>
    <p:sldId id="334" r:id="rId20"/>
    <p:sldId id="335" r:id="rId21"/>
    <p:sldId id="331" r:id="rId22"/>
    <p:sldId id="332" r:id="rId23"/>
    <p:sldId id="339" r:id="rId24"/>
    <p:sldId id="336" r:id="rId25"/>
    <p:sldId id="337" r:id="rId26"/>
    <p:sldId id="338" r:id="rId27"/>
    <p:sldId id="340" r:id="rId28"/>
    <p:sldId id="344" r:id="rId29"/>
    <p:sldId id="324" r:id="rId30"/>
    <p:sldId id="325" r:id="rId31"/>
    <p:sldId id="345" r:id="rId32"/>
    <p:sldId id="275" r:id="rId33"/>
    <p:sldId id="281" r:id="rId34"/>
    <p:sldId id="282" r:id="rId35"/>
    <p:sldId id="283" r:id="rId36"/>
  </p:sldIdLst>
  <p:sldSz cx="9144000" cy="5143500" type="screen16x9"/>
  <p:notesSz cx="6858000" cy="9144000"/>
  <p:embeddedFontLst>
    <p:embeddedFont>
      <p:font typeface="Proxima Nova" panose="020B0604020202020204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50" roundtripDataSignature="AMtx7mgMgjjxYc7wOo/z20txWaf5jPb+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ton, Steven P  CIV USAF USAFA DF DFCS" initials="FSPCUUDD" lastIdx="3" clrIdx="0">
    <p:extLst>
      <p:ext uri="{19B8F6BF-5375-455C-9EA6-DF929625EA0E}">
        <p15:presenceInfo xmlns:p15="http://schemas.microsoft.com/office/powerpoint/2012/main" userId="S-1-5-21-4226522104-253499498-348158865-3166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9761A-EA1B-4F77-9556-4A197A95C212}" v="6" dt="2022-11-03T16:07:53.968"/>
    <p1510:client id="{108E63AA-A2F9-4AE3-A503-C80385F65311}" v="23" dt="2022-11-03T16:06:36.025"/>
    <p1510:client id="{11D4E9BC-483C-40A9-86D6-47D0D9AAC4FE}" v="4" dt="2022-12-07T16:46:53.501"/>
    <p1510:client id="{1E29152C-4579-4CAD-BE71-3B35CA018AF2}" v="60" dt="2022-11-03T15:13:11.409"/>
    <p1510:client id="{216324B0-7F41-496C-A345-CCB8491C0F65}" v="31" dt="2022-11-03T15:02:28.964"/>
    <p1510:client id="{24BE0F3C-6D1C-4209-8900-FB911DEEB353}" v="3" dt="2022-11-14T17:20:17.875"/>
    <p1510:client id="{3230EBD1-BC68-4F42-8C99-DB15B48A59D7}" v="126" dt="2022-12-05T16:48:09.026"/>
    <p1510:client id="{4A4C0D20-89ED-724C-F355-6B4EC2CEFF93}" v="66" dt="2022-11-14T17:17:33.132"/>
    <p1510:client id="{4A9B59DE-6351-4772-A9B2-03FDFD08354B}" v="271" dt="2022-11-03T16:46:14.399"/>
    <p1510:client id="{4C5112C4-3554-C64E-B3AC-285E6CF3A0B2}" v="1243" dt="2022-11-01T16:51:24.255"/>
    <p1510:client id="{5484F2AF-2560-AF73-614A-9740AA5A7169}" v="80" dt="2022-12-07T17:55:01.877"/>
    <p1510:client id="{65D70CB1-1AEF-46D6-B06F-77339A867191}" v="35" dt="2022-11-03T16:10:25.929"/>
    <p1510:client id="{6EB7A834-065E-12A7-CDEC-EC849F5CAF5E}" v="76" dt="2022-11-01T20:55:08.735"/>
    <p1510:client id="{7204DC8A-2011-4BC5-A0A2-8736DAE20303}" v="76" dt="2022-12-05T18:11:56.856"/>
    <p1510:client id="{75783619-C4E3-922A-6C6F-1931FBF7E949}" v="454" dt="2022-11-07T16:47:44.640"/>
    <p1510:client id="{778800F0-9659-4D70-B85A-21169C06EB81}" v="237" dt="2022-12-05T18:46:05.948"/>
    <p1510:client id="{788397DD-351B-4034-A985-69D4136A0CBC}" v="138" dt="2022-12-05T17:51:01.921"/>
    <p1510:client id="{A4A7622E-5F95-0613-EDC7-398BFC43DBE9}" v="361" dt="2022-11-01T17:22:16.209"/>
    <p1510:client id="{B2B8DA6A-95D0-48AC-9747-3A13802D3174}" v="525" dt="2022-12-07T18:04:03.108"/>
    <p1510:client id="{BE10D79B-B0ED-6CC1-5106-BEFDA4179137}" v="136" dt="2022-11-03T16:36:45.845"/>
    <p1510:client id="{BF643B2C-11A9-41DD-85BB-478647EDA856}" v="6" dt="2022-12-07T16:47:44.709"/>
    <p1510:client id="{C838259A-2A20-A10F-0439-FB12342EBD13}" v="4" dt="2022-11-03T15:46:48.877"/>
    <p1510:client id="{C9E72828-A603-6816-FA7B-D1C77829B9EC}" v="59" dt="2022-12-07T17:03:16.886"/>
    <p1510:client id="{CE3A6DC8-EA76-4B50-86F0-D31087EAD5B3}" v="2" dt="2022-11-14T17:20:13.510"/>
    <p1510:client id="{D02C847B-2D2D-3DFB-6675-A9DDD822C8B3}" v="1" dt="2022-11-09T16:36:49.202"/>
    <p1510:client id="{DA5981F4-7A34-8D1B-2D5C-DDA59AD49D16}" v="119" dt="2022-11-14T17:20:10.236"/>
    <p1510:client id="{DEA96BB5-EA88-4F80-AF63-97AD6C4C003C}" v="58" dt="2022-12-07T16:46:00.136"/>
    <p1510:client id="{E0DC9D0D-70C8-60AF-0F40-3E114B2298D3}" v="472" dt="2022-11-01T17:21:34.974"/>
    <p1510:client id="{E3674757-76FB-4AD6-970C-5F3205F6507B}" v="5" dt="2022-11-14T17:19:08.831"/>
    <p1510:client id="{E708B842-521A-4FA0-9567-969F886C0FE7}" v="315" dt="2022-11-01T16:40:55.862"/>
    <p1510:client id="{F8580567-0EA5-477D-B9EB-4B1675A01D0B}" v="10" dt="2022-11-03T16:11:41.186"/>
    <p1510:client id="{F862E93D-7E66-59E3-A717-A56FC2FCE182}" v="92" dt="2022-11-07T16:44:04.217"/>
  </p1510:revLst>
</p1510:revInfo>
</file>

<file path=ppt/tableStyles.xml><?xml version="1.0" encoding="utf-8"?>
<a:tblStyleLst xmlns:a="http://schemas.openxmlformats.org/drawingml/2006/main" def="{ED81B501-A72E-49CB-8916-6904597D5B02}">
  <a:tblStyle styleId="{ED81B501-A72E-49CB-8916-6904597D5B0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3152A5E-BFCF-4E93-8599-64D5A1B066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2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5.fntdata"/><Relationship Id="rId50" Type="http://customschemas.google.com/relationships/presentationmetadata" Target="meta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7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6.fntdata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1.fntdata"/><Relationship Id="rId20" Type="http://schemas.openxmlformats.org/officeDocument/2006/relationships/slide" Target="slides/slide15.xml"/><Relationship Id="rId41" Type="http://schemas.openxmlformats.org/officeDocument/2006/relationships/font" Target="fonts/font4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5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Alexander D C1C USAF USAFA CW/CS38" userId="S::c23alexander.singh@afacademy.af.edu::f4595871-4fbd-4477-9748-61b689356812" providerId="AD" clId="Web-{3230EBD1-BC68-4F42-8C99-DB15B48A59D7}"/>
    <pc:docChg chg="addSld delSld modSld">
      <pc:chgData name="Singh, Alexander D C1C USAF USAFA CW/CS38" userId="S::c23alexander.singh@afacademy.af.edu::f4595871-4fbd-4477-9748-61b689356812" providerId="AD" clId="Web-{3230EBD1-BC68-4F42-8C99-DB15B48A59D7}" dt="2022-12-05T16:48:09.026" v="121" actId="1076"/>
      <pc:docMkLst>
        <pc:docMk/>
      </pc:docMkLst>
      <pc:sldChg chg="del">
        <pc:chgData name="Singh, Alexander D C1C USAF USAFA CW/CS38" userId="S::c23alexander.singh@afacademy.af.edu::f4595871-4fbd-4477-9748-61b689356812" providerId="AD" clId="Web-{3230EBD1-BC68-4F42-8C99-DB15B48A59D7}" dt="2022-12-05T16:40:52.280" v="0"/>
        <pc:sldMkLst>
          <pc:docMk/>
          <pc:sldMk cId="3091512977" sldId="309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06.702" v="4"/>
        <pc:sldMkLst>
          <pc:docMk/>
          <pc:sldMk cId="1160595726" sldId="310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46.658" v="12"/>
        <pc:sldMkLst>
          <pc:docMk/>
          <pc:sldMk cId="1537050978" sldId="311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6"/>
        <pc:sldMkLst>
          <pc:docMk/>
          <pc:sldMk cId="800107051" sldId="312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04.468" v="3"/>
        <pc:sldMkLst>
          <pc:docMk/>
          <pc:sldMk cId="2329327752" sldId="314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11"/>
        <pc:sldMkLst>
          <pc:docMk/>
          <pc:sldMk cId="1465574107" sldId="315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9"/>
        <pc:sldMkLst>
          <pc:docMk/>
          <pc:sldMk cId="3057473631" sldId="316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10"/>
        <pc:sldMkLst>
          <pc:docMk/>
          <pc:sldMk cId="1541650587" sldId="317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0:56.592" v="1"/>
        <pc:sldMkLst>
          <pc:docMk/>
          <pc:sldMk cId="3334467246" sldId="318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0:59.046" v="2"/>
        <pc:sldMkLst>
          <pc:docMk/>
          <pc:sldMk cId="1451245280" sldId="319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8"/>
        <pc:sldMkLst>
          <pc:docMk/>
          <pc:sldMk cId="2285192089" sldId="320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10.515" v="5"/>
        <pc:sldMkLst>
          <pc:docMk/>
          <pc:sldMk cId="2203781390" sldId="321"/>
        </pc:sldMkLst>
      </pc:sldChg>
      <pc:sldChg chg="del">
        <pc:chgData name="Singh, Alexander D C1C USAF USAFA CW/CS38" userId="S::c23alexander.singh@afacademy.af.edu::f4595871-4fbd-4477-9748-61b689356812" providerId="AD" clId="Web-{3230EBD1-BC68-4F42-8C99-DB15B48A59D7}" dt="2022-12-05T16:41:34.814" v="7"/>
        <pc:sldMkLst>
          <pc:docMk/>
          <pc:sldMk cId="389531703" sldId="322"/>
        </pc:sldMkLst>
      </pc:sldChg>
      <pc:sldChg chg="addSp modSp new">
        <pc:chgData name="Singh, Alexander D C1C USAF USAFA CW/CS38" userId="S::c23alexander.singh@afacademy.af.edu::f4595871-4fbd-4477-9748-61b689356812" providerId="AD" clId="Web-{3230EBD1-BC68-4F42-8C99-DB15B48A59D7}" dt="2022-12-05T16:48:09.026" v="121" actId="1076"/>
        <pc:sldMkLst>
          <pc:docMk/>
          <pc:sldMk cId="1634268682" sldId="324"/>
        </pc:sldMkLst>
        <pc:spChg chg="mod">
          <ac:chgData name="Singh, Alexander D C1C USAF USAFA CW/CS38" userId="S::c23alexander.singh@afacademy.af.edu::f4595871-4fbd-4477-9748-61b689356812" providerId="AD" clId="Web-{3230EBD1-BC68-4F42-8C99-DB15B48A59D7}" dt="2022-12-05T16:48:04.245" v="120" actId="20577"/>
          <ac:spMkLst>
            <pc:docMk/>
            <pc:sldMk cId="1634268682" sldId="324"/>
            <ac:spMk id="2" creationId="{6DE93870-3BB6-9CEF-7595-1AC1D5E1B184}"/>
          </ac:spMkLst>
        </pc:spChg>
        <pc:spChg chg="mod">
          <ac:chgData name="Singh, Alexander D C1C USAF USAFA CW/CS38" userId="S::c23alexander.singh@afacademy.af.edu::f4595871-4fbd-4477-9748-61b689356812" providerId="AD" clId="Web-{3230EBD1-BC68-4F42-8C99-DB15B48A59D7}" dt="2022-12-05T16:42:53.006" v="37" actId="20577"/>
          <ac:spMkLst>
            <pc:docMk/>
            <pc:sldMk cId="1634268682" sldId="324"/>
            <ac:spMk id="3" creationId="{CC9AEF15-4C54-A40E-B736-86AA7B655319}"/>
          </ac:spMkLst>
        </pc:spChg>
        <pc:picChg chg="add mod">
          <ac:chgData name="Singh, Alexander D C1C USAF USAFA CW/CS38" userId="S::c23alexander.singh@afacademy.af.edu::f4595871-4fbd-4477-9748-61b689356812" providerId="AD" clId="Web-{3230EBD1-BC68-4F42-8C99-DB15B48A59D7}" dt="2022-12-05T16:48:09.026" v="121" actId="1076"/>
          <ac:picMkLst>
            <pc:docMk/>
            <pc:sldMk cId="1634268682" sldId="324"/>
            <ac:picMk id="5" creationId="{377C82F1-C46D-38CE-4707-22281B3586A3}"/>
          </ac:picMkLst>
        </pc:picChg>
      </pc:sldChg>
      <pc:sldChg chg="modSp new">
        <pc:chgData name="Singh, Alexander D C1C USAF USAFA CW/CS38" userId="S::c23alexander.singh@afacademy.af.edu::f4595871-4fbd-4477-9748-61b689356812" providerId="AD" clId="Web-{3230EBD1-BC68-4F42-8C99-DB15B48A59D7}" dt="2022-12-05T16:43:17.851" v="53" actId="20577"/>
        <pc:sldMkLst>
          <pc:docMk/>
          <pc:sldMk cId="4280982213" sldId="325"/>
        </pc:sldMkLst>
        <pc:spChg chg="mod">
          <ac:chgData name="Singh, Alexander D C1C USAF USAFA CW/CS38" userId="S::c23alexander.singh@afacademy.af.edu::f4595871-4fbd-4477-9748-61b689356812" providerId="AD" clId="Web-{3230EBD1-BC68-4F42-8C99-DB15B48A59D7}" dt="2022-12-05T16:43:17.851" v="53" actId="20577"/>
          <ac:spMkLst>
            <pc:docMk/>
            <pc:sldMk cId="4280982213" sldId="325"/>
            <ac:spMk id="3" creationId="{8384572C-2591-71DD-DB1B-B6FCC6A2DD6E}"/>
          </ac:spMkLst>
        </pc:spChg>
      </pc:sldChg>
      <pc:sldChg chg="modSp new">
        <pc:chgData name="Singh, Alexander D C1C USAF USAFA CW/CS38" userId="S::c23alexander.singh@afacademy.af.edu::f4595871-4fbd-4477-9748-61b689356812" providerId="AD" clId="Web-{3230EBD1-BC68-4F42-8C99-DB15B48A59D7}" dt="2022-12-05T16:43:29.305" v="71" actId="20577"/>
        <pc:sldMkLst>
          <pc:docMk/>
          <pc:sldMk cId="1169911009" sldId="326"/>
        </pc:sldMkLst>
        <pc:spChg chg="mod">
          <ac:chgData name="Singh, Alexander D C1C USAF USAFA CW/CS38" userId="S::c23alexander.singh@afacademy.af.edu::f4595871-4fbd-4477-9748-61b689356812" providerId="AD" clId="Web-{3230EBD1-BC68-4F42-8C99-DB15B48A59D7}" dt="2022-12-05T16:43:29.305" v="71" actId="20577"/>
          <ac:spMkLst>
            <pc:docMk/>
            <pc:sldMk cId="1169911009" sldId="326"/>
            <ac:spMk id="3" creationId="{B0980E67-DF2E-B928-AAC5-79AF6FFAD08E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145882B7-BAA4-44A8-A7DE-9EE9B188E30E}"/>
    <pc:docChg chg="modSld">
      <pc:chgData name="Hermanson, John C C1C USAF USAFA CW/CS12" userId="S::c23john.hermanson@afacademy.af.edu::6e1403c4-d699-4248-bc27-2e69a5d5b1ff" providerId="AD" clId="Web-{145882B7-BAA4-44A8-A7DE-9EE9B188E30E}" dt="2022-09-30T17:15:47.645" v="136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145882B7-BAA4-44A8-A7DE-9EE9B188E30E}" dt="2022-09-30T17:15:47.645" v="136" actId="1076"/>
        <pc:sldMkLst>
          <pc:docMk/>
          <pc:sldMk cId="4236845653" sldId="302"/>
        </pc:sldMkLst>
        <pc:picChg chg="mod">
          <ac:chgData name="Hermanson, John C C1C USAF USAFA CW/CS12" userId="S::c23john.hermanson@afacademy.af.edu::6e1403c4-d699-4248-bc27-2e69a5d5b1ff" providerId="AD" clId="Web-{145882B7-BAA4-44A8-A7DE-9EE9B188E30E}" dt="2022-09-30T17:15:34.379" v="134" actId="1076"/>
          <ac:picMkLst>
            <pc:docMk/>
            <pc:sldMk cId="4236845653" sldId="302"/>
            <ac:picMk id="5" creationId="{95786D11-FFF7-757C-14A7-D1EC693CA1F5}"/>
          </ac:picMkLst>
        </pc:picChg>
        <pc:picChg chg="add mod">
          <ac:chgData name="Hermanson, John C C1C USAF USAFA CW/CS12" userId="S::c23john.hermanson@afacademy.af.edu::6e1403c4-d699-4248-bc27-2e69a5d5b1ff" providerId="AD" clId="Web-{145882B7-BAA4-44A8-A7DE-9EE9B188E30E}" dt="2022-09-30T17:15:47.645" v="136" actId="1076"/>
          <ac:picMkLst>
            <pc:docMk/>
            <pc:sldMk cId="4236845653" sldId="302"/>
            <ac:picMk id="6" creationId="{1D8D0374-78B2-487B-16F5-01BD1830BB8A}"/>
          </ac:picMkLst>
        </pc:picChg>
      </pc:sldChg>
      <pc:sldChg chg="addSp modSp">
        <pc:chgData name="Hermanson, John C C1C USAF USAFA CW/CS12" userId="S::c23john.hermanson@afacademy.af.edu::6e1403c4-d699-4248-bc27-2e69a5d5b1ff" providerId="AD" clId="Web-{145882B7-BAA4-44A8-A7DE-9EE9B188E30E}" dt="2022-09-30T17:14:07.112" v="131" actId="1076"/>
        <pc:sldMkLst>
          <pc:docMk/>
          <pc:sldMk cId="2725076906" sldId="308"/>
        </pc:sldMkLst>
        <pc:spChg chg="mod">
          <ac:chgData name="Hermanson, John C C1C USAF USAFA CW/CS12" userId="S::c23john.hermanson@afacademy.af.edu::6e1403c4-d699-4248-bc27-2e69a5d5b1ff" providerId="AD" clId="Web-{145882B7-BAA4-44A8-A7DE-9EE9B188E30E}" dt="2022-09-30T17:13:57.206" v="128" actId="20577"/>
          <ac:spMkLst>
            <pc:docMk/>
            <pc:sldMk cId="2725076906" sldId="308"/>
            <ac:spMk id="2" creationId="{6D06415A-8B2C-B0D4-5C19-AF9BCDAA82E1}"/>
          </ac:spMkLst>
        </pc:spChg>
        <pc:picChg chg="add mod">
          <ac:chgData name="Hermanson, John C C1C USAF USAFA CW/CS12" userId="S::c23john.hermanson@afacademy.af.edu::6e1403c4-d699-4248-bc27-2e69a5d5b1ff" providerId="AD" clId="Web-{145882B7-BAA4-44A8-A7DE-9EE9B188E30E}" dt="2022-09-30T17:13:59.503" v="129" actId="1076"/>
          <ac:picMkLst>
            <pc:docMk/>
            <pc:sldMk cId="2725076906" sldId="308"/>
            <ac:picMk id="5" creationId="{95CFBB43-BB57-CA07-A70A-8B6414F8EB77}"/>
          </ac:picMkLst>
        </pc:picChg>
        <pc:picChg chg="add mod">
          <ac:chgData name="Hermanson, John C C1C USAF USAFA CW/CS12" userId="S::c23john.hermanson@afacademy.af.edu::6e1403c4-d699-4248-bc27-2e69a5d5b1ff" providerId="AD" clId="Web-{145882B7-BAA4-44A8-A7DE-9EE9B188E30E}" dt="2022-09-30T17:14:02.706" v="130" actId="1076"/>
          <ac:picMkLst>
            <pc:docMk/>
            <pc:sldMk cId="2725076906" sldId="308"/>
            <ac:picMk id="6" creationId="{B7F06559-C517-F313-0903-F51E344E790E}"/>
          </ac:picMkLst>
        </pc:picChg>
        <pc:picChg chg="add mod">
          <ac:chgData name="Hermanson, John C C1C USAF USAFA CW/CS12" userId="S::c23john.hermanson@afacademy.af.edu::6e1403c4-d699-4248-bc27-2e69a5d5b1ff" providerId="AD" clId="Web-{145882B7-BAA4-44A8-A7DE-9EE9B188E30E}" dt="2022-09-30T17:14:07.112" v="131" actId="1076"/>
          <ac:picMkLst>
            <pc:docMk/>
            <pc:sldMk cId="2725076906" sldId="308"/>
            <ac:picMk id="7" creationId="{F450B01D-5B48-3D3C-038E-42DE1BD76C98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6EB7A834-065E-12A7-CDEC-EC849F5CAF5E}"/>
    <pc:docChg chg="modSld">
      <pc:chgData name="Henry, Quinn A C1C USAF USAFA CW/CS14" userId="S::c23quinn.henry@afacademy.af.edu::082a7edf-e859-4c54-ba07-d7d61e8984d1" providerId="AD" clId="Web-{6EB7A834-065E-12A7-CDEC-EC849F5CAF5E}" dt="2022-11-01T20:55:08.735" v="73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6EB7A834-065E-12A7-CDEC-EC849F5CAF5E}" dt="2022-11-01T20:55:02.360" v="72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6EB7A834-065E-12A7-CDEC-EC849F5CAF5E}" dt="2022-11-01T20:55:02.360" v="72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6EB7A834-065E-12A7-CDEC-EC849F5CAF5E}" dt="2022-11-01T20:55:08.735" v="73" actId="20577"/>
        <pc:sldMkLst>
          <pc:docMk/>
          <pc:sldMk cId="0" sldId="280"/>
        </pc:sldMkLst>
        <pc:spChg chg="mod">
          <ac:chgData name="Henry, Quinn A C1C USAF USAFA CW/CS14" userId="S::c23quinn.henry@afacademy.af.edu::082a7edf-e859-4c54-ba07-d7d61e8984d1" providerId="AD" clId="Web-{6EB7A834-065E-12A7-CDEC-EC849F5CAF5E}" dt="2022-11-01T20:55:08.735" v="73" actId="20577"/>
          <ac:spMkLst>
            <pc:docMk/>
            <pc:sldMk cId="0" sldId="280"/>
            <ac:spMk id="29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6EB7A834-065E-12A7-CDEC-EC849F5CAF5E}" dt="2022-11-01T20:48:55.371" v="71" actId="1076"/>
        <pc:sldMkLst>
          <pc:docMk/>
          <pc:sldMk cId="1160595726" sldId="310"/>
        </pc:sldMkLst>
        <pc:spChg chg="mod">
          <ac:chgData name="Henry, Quinn A C1C USAF USAFA CW/CS14" userId="S::c23quinn.henry@afacademy.af.edu::082a7edf-e859-4c54-ba07-d7d61e8984d1" providerId="AD" clId="Web-{6EB7A834-065E-12A7-CDEC-EC849F5CAF5E}" dt="2022-11-01T20:48:55.371" v="71" actId="1076"/>
          <ac:spMkLst>
            <pc:docMk/>
            <pc:sldMk cId="1160595726" sldId="310"/>
            <ac:spMk id="2" creationId="{02DC78E6-6849-EC7B-1831-3AE7FC569030}"/>
          </ac:spMkLst>
        </pc:spChg>
        <pc:picChg chg="mod">
          <ac:chgData name="Henry, Quinn A C1C USAF USAFA CW/CS14" userId="S::c23quinn.henry@afacademy.af.edu::082a7edf-e859-4c54-ba07-d7d61e8984d1" providerId="AD" clId="Web-{6EB7A834-065E-12A7-CDEC-EC849F5CAF5E}" dt="2022-11-01T20:48:45.449" v="70" actId="14100"/>
          <ac:picMkLst>
            <pc:docMk/>
            <pc:sldMk cId="1160595726" sldId="310"/>
            <ac:picMk id="6" creationId="{FB50DFE2-99F5-39DE-04A9-18A69A75C658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F8580567-0EA5-477D-B9EB-4B1675A01D0B}"/>
    <pc:docChg chg="modSld">
      <pc:chgData name="Hermanson, John C C1C USAF USAFA CW/CS12" userId="S::c23john.hermanson@afacademy.af.edu::6e1403c4-d699-4248-bc27-2e69a5d5b1ff" providerId="AD" clId="Web-{F8580567-0EA5-477D-B9EB-4B1675A01D0B}" dt="2022-11-03T16:11:41.186" v="8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F8580567-0EA5-477D-B9EB-4B1675A01D0B}" dt="2022-11-03T16:11:41.186" v="8" actId="1076"/>
        <pc:sldMkLst>
          <pc:docMk/>
          <pc:sldMk cId="389531703" sldId="322"/>
        </pc:sldMkLst>
        <pc:picChg chg="mod">
          <ac:chgData name="Hermanson, John C C1C USAF USAFA CW/CS12" userId="S::c23john.hermanson@afacademy.af.edu::6e1403c4-d699-4248-bc27-2e69a5d5b1ff" providerId="AD" clId="Web-{F8580567-0EA5-477D-B9EB-4B1675A01D0B}" dt="2022-11-03T16:11:41.186" v="8" actId="1076"/>
          <ac:picMkLst>
            <pc:docMk/>
            <pc:sldMk cId="389531703" sldId="322"/>
            <ac:picMk id="5" creationId="{2F1D05FC-D802-5333-0517-183A125DE805}"/>
          </ac:picMkLst>
        </pc:picChg>
        <pc:picChg chg="add mod">
          <ac:chgData name="Hermanson, John C C1C USAF USAFA CW/CS12" userId="S::c23john.hermanson@afacademy.af.edu::6e1403c4-d699-4248-bc27-2e69a5d5b1ff" providerId="AD" clId="Web-{F8580567-0EA5-477D-B9EB-4B1675A01D0B}" dt="2022-11-03T16:11:15.763" v="4" actId="1076"/>
          <ac:picMkLst>
            <pc:docMk/>
            <pc:sldMk cId="389531703" sldId="322"/>
            <ac:picMk id="6" creationId="{1362170A-6A0C-AB75-B45C-1335368E3A11}"/>
          </ac:picMkLst>
        </pc:picChg>
      </pc:sldChg>
    </pc:docChg>
  </pc:docChgLst>
  <pc:docChgLst>
    <pc:chgData name="Pak, Nathan M C1C USAF USAFA CW/CS18" userId="S::c23nathan.pak@afacademy.af.edu::8195bfbc-b960-4083-853b-1bce3bf837c7" providerId="AD" clId="Web-{70057C38-DFE8-6318-8C5A-233F92CDE57B}"/>
    <pc:docChg chg="addSld delSld modSld">
      <pc:chgData name="Pak, Nathan M C1C USAF USAFA CW/CS18" userId="S::c23nathan.pak@afacademy.af.edu::8195bfbc-b960-4083-853b-1bce3bf837c7" providerId="AD" clId="Web-{70057C38-DFE8-6318-8C5A-233F92CDE57B}" dt="2022-09-06T16:44:16.631" v="267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70057C38-DFE8-6318-8C5A-233F92CDE57B}" dt="2022-09-06T16:27:59.075" v="70" actId="20577"/>
        <pc:sldMkLst>
          <pc:docMk/>
          <pc:sldMk cId="0" sldId="263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27:59.075" v="70" actId="20577"/>
          <ac:spMkLst>
            <pc:docMk/>
            <pc:sldMk cId="0" sldId="263"/>
            <ac:spMk id="146" creationId="{00000000-0000-0000-0000-000000000000}"/>
          </ac:spMkLst>
        </pc:spChg>
      </pc:sldChg>
      <pc:sldChg chg="addSp delSp modSp del">
        <pc:chgData name="Pak, Nathan M C1C USAF USAFA CW/CS18" userId="S::c23nathan.pak@afacademy.af.edu::8195bfbc-b960-4083-853b-1bce3bf837c7" providerId="AD" clId="Web-{70057C38-DFE8-6318-8C5A-233F92CDE57B}" dt="2022-09-06T16:36:32.721" v="206"/>
        <pc:sldMkLst>
          <pc:docMk/>
          <pc:sldMk cId="210669297" sldId="289"/>
        </pc:sldMkLst>
        <pc:spChg chg="add del mod">
          <ac:chgData name="Pak, Nathan M C1C USAF USAFA CW/CS18" userId="S::c23nathan.pak@afacademy.af.edu::8195bfbc-b960-4083-853b-1bce3bf837c7" providerId="AD" clId="Web-{70057C38-DFE8-6318-8C5A-233F92CDE57B}" dt="2022-09-06T16:36:15.752" v="202"/>
          <ac:spMkLst>
            <pc:docMk/>
            <pc:sldMk cId="210669297" sldId="289"/>
            <ac:spMk id="3" creationId="{FAD55449-83E0-BE02-0B8C-0C8AD41A85C2}"/>
          </ac:spMkLst>
        </pc:spChg>
        <pc:spChg chg="add del">
          <ac:chgData name="Pak, Nathan M C1C USAF USAFA CW/CS18" userId="S::c23nathan.pak@afacademy.af.edu::8195bfbc-b960-4083-853b-1bce3bf837c7" providerId="AD" clId="Web-{70057C38-DFE8-6318-8C5A-233F92CDE57B}" dt="2022-09-06T16:36:13.549" v="201"/>
          <ac:spMkLst>
            <pc:docMk/>
            <pc:sldMk cId="210669297" sldId="289"/>
            <ac:spMk id="5" creationId="{84AD7704-A114-C482-6A47-0ED634AE444A}"/>
          </ac:spMkLst>
        </pc:spChg>
        <pc:spChg chg="add mod">
          <ac:chgData name="Pak, Nathan M C1C USAF USAFA CW/CS18" userId="S::c23nathan.pak@afacademy.af.edu::8195bfbc-b960-4083-853b-1bce3bf837c7" providerId="AD" clId="Web-{70057C38-DFE8-6318-8C5A-233F92CDE57B}" dt="2022-09-06T16:36:19.908" v="205" actId="20577"/>
          <ac:spMkLst>
            <pc:docMk/>
            <pc:sldMk cId="210669297" sldId="289"/>
            <ac:spMk id="7" creationId="{0E1CAD3E-EDC0-0321-7BA5-0396720D93D7}"/>
          </ac:spMkLst>
        </pc:spChg>
        <pc:spChg chg="del mod">
          <ac:chgData name="Pak, Nathan M C1C USAF USAFA CW/CS18" userId="S::c23nathan.pak@afacademy.af.edu::8195bfbc-b960-4083-853b-1bce3bf837c7" providerId="AD" clId="Web-{70057C38-DFE8-6318-8C5A-233F92CDE57B}" dt="2022-09-06T16:36:10.455" v="199"/>
          <ac:spMkLst>
            <pc:docMk/>
            <pc:sldMk cId="210669297" sldId="289"/>
            <ac:spMk id="164" creationId="{00000000-0000-0000-0000-000000000000}"/>
          </ac:spMkLst>
        </pc:spChg>
      </pc:sldChg>
      <pc:sldChg chg="modSp add replId">
        <pc:chgData name="Pak, Nathan M C1C USAF USAFA CW/CS18" userId="S::c23nathan.pak@afacademy.af.edu::8195bfbc-b960-4083-853b-1bce3bf837c7" providerId="AD" clId="Web-{70057C38-DFE8-6318-8C5A-233F92CDE57B}" dt="2022-09-06T16:39:56.895" v="233" actId="20577"/>
        <pc:sldMkLst>
          <pc:docMk/>
          <pc:sldMk cId="1382978092" sldId="296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39:56.895" v="233" actId="20577"/>
          <ac:spMkLst>
            <pc:docMk/>
            <pc:sldMk cId="1382978092" sldId="296"/>
            <ac:spMk id="2" creationId="{8E40806D-67BA-4F1F-74F0-B84FAD95653E}"/>
          </ac:spMkLst>
        </pc:spChg>
        <pc:spChg chg="mod">
          <ac:chgData name="Pak, Nathan M C1C USAF USAFA CW/CS18" userId="S::c23nathan.pak@afacademy.af.edu::8195bfbc-b960-4083-853b-1bce3bf837c7" providerId="AD" clId="Web-{70057C38-DFE8-6318-8C5A-233F92CDE57B}" dt="2022-09-06T16:36:45.940" v="208" actId="20577"/>
          <ac:spMkLst>
            <pc:docMk/>
            <pc:sldMk cId="1382978092" sldId="296"/>
            <ac:spMk id="3" creationId="{88B069F8-612F-7E85-2ABA-DE24A69B03C2}"/>
          </ac:spMkLst>
        </pc:spChg>
      </pc:sldChg>
      <pc:sldChg chg="modSp new del">
        <pc:chgData name="Pak, Nathan M C1C USAF USAFA CW/CS18" userId="S::c23nathan.pak@afacademy.af.edu::8195bfbc-b960-4083-853b-1bce3bf837c7" providerId="AD" clId="Web-{70057C38-DFE8-6318-8C5A-233F92CDE57B}" dt="2022-09-06T16:35:00.439" v="167"/>
        <pc:sldMkLst>
          <pc:docMk/>
          <pc:sldMk cId="1972199277" sldId="296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34:59.564" v="166" actId="20577"/>
          <ac:spMkLst>
            <pc:docMk/>
            <pc:sldMk cId="1972199277" sldId="296"/>
            <ac:spMk id="3" creationId="{071C4D4D-8B25-0BB3-0AC1-1736F725C560}"/>
          </ac:spMkLst>
        </pc:spChg>
      </pc:sldChg>
      <pc:sldChg chg="modSp add replId">
        <pc:chgData name="Pak, Nathan M C1C USAF USAFA CW/CS18" userId="S::c23nathan.pak@afacademy.af.edu::8195bfbc-b960-4083-853b-1bce3bf837c7" providerId="AD" clId="Web-{70057C38-DFE8-6318-8C5A-233F92CDE57B}" dt="2022-09-06T16:44:16.631" v="267" actId="20577"/>
        <pc:sldMkLst>
          <pc:docMk/>
          <pc:sldMk cId="322466363" sldId="297"/>
        </pc:sldMkLst>
        <pc:spChg chg="mod">
          <ac:chgData name="Pak, Nathan M C1C USAF USAFA CW/CS18" userId="S::c23nathan.pak@afacademy.af.edu::8195bfbc-b960-4083-853b-1bce3bf837c7" providerId="AD" clId="Web-{70057C38-DFE8-6318-8C5A-233F92CDE57B}" dt="2022-09-06T16:44:16.631" v="267" actId="20577"/>
          <ac:spMkLst>
            <pc:docMk/>
            <pc:sldMk cId="322466363" sldId="297"/>
            <ac:spMk id="2" creationId="{8E40806D-67BA-4F1F-74F0-B84FAD95653E}"/>
          </ac:spMkLst>
        </pc:spChg>
        <pc:spChg chg="mod">
          <ac:chgData name="Pak, Nathan M C1C USAF USAFA CW/CS18" userId="S::c23nathan.pak@afacademy.af.edu::8195bfbc-b960-4083-853b-1bce3bf837c7" providerId="AD" clId="Web-{70057C38-DFE8-6318-8C5A-233F92CDE57B}" dt="2022-09-06T16:40:29.395" v="244" actId="20577"/>
          <ac:spMkLst>
            <pc:docMk/>
            <pc:sldMk cId="322466363" sldId="297"/>
            <ac:spMk id="3" creationId="{88B069F8-612F-7E85-2ABA-DE24A69B03C2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F862E93D-7E66-59E3-A717-A56FC2FCE182}"/>
    <pc:docChg chg="modSld">
      <pc:chgData name="Pak, Nathan M C1C USAF USAFA CW/CS18" userId="S::c23nathan.pak@afacademy.af.edu::8195bfbc-b960-4083-853b-1bce3bf837c7" providerId="AD" clId="Web-{F862E93D-7E66-59E3-A717-A56FC2FCE182}" dt="2022-11-07T16:44:04.217" v="90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F862E93D-7E66-59E3-A717-A56FC2FCE182}" dt="2022-11-07T16:44:04.217" v="90" actId="20577"/>
        <pc:sldMkLst>
          <pc:docMk/>
          <pc:sldMk cId="0" sldId="275"/>
        </pc:sldMkLst>
        <pc:spChg chg="mod">
          <ac:chgData name="Pak, Nathan M C1C USAF USAFA CW/CS18" userId="S::c23nathan.pak@afacademy.af.edu::8195bfbc-b960-4083-853b-1bce3bf837c7" providerId="AD" clId="Web-{F862E93D-7E66-59E3-A717-A56FC2FCE182}" dt="2022-11-07T16:44:04.217" v="90" actId="20577"/>
          <ac:spMkLst>
            <pc:docMk/>
            <pc:sldMk cId="0" sldId="275"/>
            <ac:spMk id="257" creationId="{00000000-0000-0000-0000-000000000000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1E29152C-4579-4CAD-BE71-3B35CA018AF2}"/>
    <pc:docChg chg="modSld">
      <pc:chgData name="Singh, Alexander D C1C USAF USAFA CW/CS38" userId="S::c23alexander.singh@afacademy.af.edu::f4595871-4fbd-4477-9748-61b689356812" providerId="AD" clId="Web-{1E29152C-4579-4CAD-BE71-3B35CA018AF2}" dt="2022-11-03T15:13:11.409" v="59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1E29152C-4579-4CAD-BE71-3B35CA018AF2}" dt="2022-11-03T15:13:11.409" v="59" actId="20577"/>
        <pc:sldMkLst>
          <pc:docMk/>
          <pc:sldMk cId="800107051" sldId="312"/>
        </pc:sldMkLst>
        <pc:spChg chg="mod">
          <ac:chgData name="Singh, Alexander D C1C USAF USAFA CW/CS38" userId="S::c23alexander.singh@afacademy.af.edu::f4595871-4fbd-4477-9748-61b689356812" providerId="AD" clId="Web-{1E29152C-4579-4CAD-BE71-3B35CA018AF2}" dt="2022-11-03T15:13:11.409" v="59" actId="20577"/>
          <ac:spMkLst>
            <pc:docMk/>
            <pc:sldMk cId="800107051" sldId="312"/>
            <ac:spMk id="2" creationId="{66EDA4E2-DF28-53AE-1E45-5A5176D93EFF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4BA01AF4-097A-4AB5-AA82-FB9A89E40EC5}"/>
    <pc:docChg chg="modSld">
      <pc:chgData name="Hermanson, John C C1C USAF USAFA CW/CS12" userId="S::c23john.hermanson@afacademy.af.edu::6e1403c4-d699-4248-bc27-2e69a5d5b1ff" providerId="AD" clId="Web-{4BA01AF4-097A-4AB5-AA82-FB9A89E40EC5}" dt="2022-09-06T16:31:41.242" v="1093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4BA01AF4-097A-4AB5-AA82-FB9A89E40EC5}" dt="2022-09-06T16:14:37.960" v="11" actId="20577"/>
        <pc:sldMkLst>
          <pc:docMk/>
          <pc:sldMk cId="0" sldId="257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14:37.960" v="11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9:30.381" v="1091" actId="20577"/>
        <pc:sldMkLst>
          <pc:docMk/>
          <pc:sldMk cId="0" sldId="258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9:30.381" v="1091" actId="20577"/>
          <ac:spMkLst>
            <pc:docMk/>
            <pc:sldMk cId="0" sldId="258"/>
            <ac:spMk id="97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31:41.242" v="1093" actId="20577"/>
        <pc:sldMkLst>
          <pc:docMk/>
          <pc:sldMk cId="0" sldId="263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31:41.242" v="1093" actId="20577"/>
          <ac:spMkLst>
            <pc:docMk/>
            <pc:sldMk cId="0" sldId="263"/>
            <ac:spMk id="146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2:48.672" v="501" actId="20577"/>
        <pc:sldMkLst>
          <pc:docMk/>
          <pc:sldMk cId="0" sldId="265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2:48.672" v="501" actId="20577"/>
          <ac:spMkLst>
            <pc:docMk/>
            <pc:sldMk cId="0" sldId="265"/>
            <ac:spMk id="164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3:38.313" v="504" actId="20577"/>
        <pc:sldMkLst>
          <pc:docMk/>
          <pc:sldMk cId="0" sldId="275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3:38.313" v="504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23:43.719" v="505" actId="20577"/>
        <pc:sldMkLst>
          <pc:docMk/>
          <pc:sldMk cId="0" sldId="280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23:43.719" v="505" actId="20577"/>
          <ac:spMkLst>
            <pc:docMk/>
            <pc:sldMk cId="0" sldId="280"/>
            <ac:spMk id="298" creationId="{00000000-0000-0000-0000-000000000000}"/>
          </ac:spMkLst>
        </pc:spChg>
      </pc:sldChg>
      <pc:sldChg chg="modSp">
        <pc:chgData name="Hermanson, John C C1C USAF USAFA CW/CS12" userId="S::c23john.hermanson@afacademy.af.edu::6e1403c4-d699-4248-bc27-2e69a5d5b1ff" providerId="AD" clId="Web-{4BA01AF4-097A-4AB5-AA82-FB9A89E40EC5}" dt="2022-09-06T16:31:32.305" v="1092" actId="20577"/>
        <pc:sldMkLst>
          <pc:docMk/>
          <pc:sldMk cId="210669297" sldId="289"/>
        </pc:sldMkLst>
        <pc:spChg chg="mod">
          <ac:chgData name="Hermanson, John C C1C USAF USAFA CW/CS12" userId="S::c23john.hermanson@afacademy.af.edu::6e1403c4-d699-4248-bc27-2e69a5d5b1ff" providerId="AD" clId="Web-{4BA01AF4-097A-4AB5-AA82-FB9A89E40EC5}" dt="2022-09-06T16:31:32.305" v="1092" actId="20577"/>
          <ac:spMkLst>
            <pc:docMk/>
            <pc:sldMk cId="210669297" sldId="289"/>
            <ac:spMk id="164" creationId="{00000000-0000-0000-0000-000000000000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DA5981F4-7A34-8D1B-2D5C-DDA59AD49D16}"/>
    <pc:docChg chg="modSld">
      <pc:chgData name="Henry, Quinn A C1C USAF USAFA CW/CS14" userId="S::c23quinn.henry@afacademy.af.edu::082a7edf-e859-4c54-ba07-d7d61e8984d1" providerId="AD" clId="Web-{DA5981F4-7A34-8D1B-2D5C-DDA59AD49D16}" dt="2022-11-14T17:20:10.236" v="116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DA5981F4-7A34-8D1B-2D5C-DDA59AD49D16}" dt="2022-11-14T17:19:36.611" v="114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19:36.611" v="114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14:40.841" v="2" actId="1076"/>
        <pc:sldMkLst>
          <pc:docMk/>
          <pc:sldMk cId="1560606005" sldId="295"/>
        </pc:sldMkLst>
        <pc:picChg chg="mod">
          <ac:chgData name="Henry, Quinn A C1C USAF USAFA CW/CS14" userId="S::c23quinn.henry@afacademy.af.edu::082a7edf-e859-4c54-ba07-d7d61e8984d1" providerId="AD" clId="Web-{DA5981F4-7A34-8D1B-2D5C-DDA59AD49D16}" dt="2022-11-14T17:14:40.841" v="2" actId="1076"/>
          <ac:picMkLst>
            <pc:docMk/>
            <pc:sldMk cId="1560606005" sldId="295"/>
            <ac:picMk id="6" creationId="{17EA4097-0E95-0867-DA63-79B0434D15CC}"/>
          </ac:picMkLst>
        </pc:pic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20:10.236" v="116" actId="20577"/>
        <pc:sldMkLst>
          <pc:docMk/>
          <pc:sldMk cId="1518859150" sldId="301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20:10.236" v="116" actId="20577"/>
          <ac:spMkLst>
            <pc:docMk/>
            <pc:sldMk cId="1518859150" sldId="301"/>
            <ac:spMk id="2" creationId="{5C08D9F2-9FCD-6E1D-3C72-D34A8427A6C1}"/>
          </ac:spMkLst>
        </pc:sp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15:55.014" v="39" actId="20577"/>
        <pc:sldMkLst>
          <pc:docMk/>
          <pc:sldMk cId="3334467246" sldId="318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15:55.014" v="39" actId="20577"/>
          <ac:spMkLst>
            <pc:docMk/>
            <pc:sldMk cId="3334467246" sldId="318"/>
            <ac:spMk id="2" creationId="{74E7BECC-C08D-3CE0-1805-8232DECC2C59}"/>
          </ac:spMkLst>
        </pc:spChg>
        <pc:picChg chg="mod">
          <ac:chgData name="Henry, Quinn A C1C USAF USAFA CW/CS14" userId="S::c23quinn.henry@afacademy.af.edu::082a7edf-e859-4c54-ba07-d7d61e8984d1" providerId="AD" clId="Web-{DA5981F4-7A34-8D1B-2D5C-DDA59AD49D16}" dt="2022-11-14T17:15:39.404" v="33" actId="1076"/>
          <ac:picMkLst>
            <pc:docMk/>
            <pc:sldMk cId="3334467246" sldId="318"/>
            <ac:picMk id="5" creationId="{AB10FB1C-FBEA-A141-EF58-292F3EBC40E7}"/>
          </ac:picMkLst>
        </pc:picChg>
      </pc:sldChg>
      <pc:sldChg chg="modSp">
        <pc:chgData name="Henry, Quinn A C1C USAF USAFA CW/CS14" userId="S::c23quinn.henry@afacademy.af.edu::082a7edf-e859-4c54-ba07-d7d61e8984d1" providerId="AD" clId="Web-{DA5981F4-7A34-8D1B-2D5C-DDA59AD49D16}" dt="2022-11-14T17:17:03.421" v="64" actId="20577"/>
        <pc:sldMkLst>
          <pc:docMk/>
          <pc:sldMk cId="2285192089" sldId="320"/>
        </pc:sldMkLst>
        <pc:spChg chg="mod">
          <ac:chgData name="Henry, Quinn A C1C USAF USAFA CW/CS14" userId="S::c23quinn.henry@afacademy.af.edu::082a7edf-e859-4c54-ba07-d7d61e8984d1" providerId="AD" clId="Web-{DA5981F4-7A34-8D1B-2D5C-DDA59AD49D16}" dt="2022-11-14T17:17:03.421" v="64" actId="20577"/>
          <ac:spMkLst>
            <pc:docMk/>
            <pc:sldMk cId="2285192089" sldId="320"/>
            <ac:spMk id="3" creationId="{AF90FE6C-EF16-B356-6625-55881C5B4610}"/>
          </ac:spMkLst>
        </pc:spChg>
        <pc:picChg chg="mod">
          <ac:chgData name="Henry, Quinn A C1C USAF USAFA CW/CS14" userId="S::c23quinn.henry@afacademy.af.edu::082a7edf-e859-4c54-ba07-d7d61e8984d1" providerId="AD" clId="Web-{DA5981F4-7A34-8D1B-2D5C-DDA59AD49D16}" dt="2022-11-14T17:16:13.483" v="58" actId="1076"/>
          <ac:picMkLst>
            <pc:docMk/>
            <pc:sldMk cId="2285192089" sldId="320"/>
            <ac:picMk id="6" creationId="{6A33110D-3E1F-2087-7D94-B1B8B0747ED3}"/>
          </ac:picMkLst>
        </pc:picChg>
      </pc:sldChg>
    </pc:docChg>
  </pc:docChgLst>
  <pc:docChgLst>
    <pc:chgData name="Singh, Alexander D C1C USAF USAFA CW/CS38" userId="S::c23alexander.singh@afacademy.af.edu::f4595871-4fbd-4477-9748-61b689356812" providerId="AD" clId="Web-{4E04F6D8-039E-84FC-CF4C-B0F901B3BFA7}"/>
    <pc:docChg chg="modSld">
      <pc:chgData name="Singh, Alexander D C1C USAF USAFA CW/CS38" userId="S::c23alexander.singh@afacademy.af.edu::f4595871-4fbd-4477-9748-61b689356812" providerId="AD" clId="Web-{4E04F6D8-039E-84FC-CF4C-B0F901B3BFA7}" dt="2022-08-31T16:50:27.201" v="542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4E04F6D8-039E-84FC-CF4C-B0F901B3BFA7}" dt="2022-08-31T16:50:27.201" v="542" actId="20577"/>
        <pc:sldMkLst>
          <pc:docMk/>
          <pc:sldMk cId="0" sldId="275"/>
        </pc:sldMkLst>
        <pc:spChg chg="mod">
          <ac:chgData name="Singh, Alexander D C1C USAF USAFA CW/CS38" userId="S::c23alexander.singh@afacademy.af.edu::f4595871-4fbd-4477-9748-61b689356812" providerId="AD" clId="Web-{4E04F6D8-039E-84FC-CF4C-B0F901B3BFA7}" dt="2022-08-31T16:50:27.201" v="542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Singh, Alexander D C1C USAF USAFA CW/CS38" userId="S::c23alexander.singh@afacademy.af.edu::f4595871-4fbd-4477-9748-61b689356812" providerId="AD" clId="Web-{4E04F6D8-039E-84FC-CF4C-B0F901B3BFA7}" dt="2022-08-31T16:44:08.369" v="302" actId="20577"/>
        <pc:sldMkLst>
          <pc:docMk/>
          <pc:sldMk cId="0" sldId="280"/>
        </pc:sldMkLst>
        <pc:spChg chg="mod">
          <ac:chgData name="Singh, Alexander D C1C USAF USAFA CW/CS38" userId="S::c23alexander.singh@afacademy.af.edu::f4595871-4fbd-4477-9748-61b689356812" providerId="AD" clId="Web-{4E04F6D8-039E-84FC-CF4C-B0F901B3BFA7}" dt="2022-08-31T16:44:08.369" v="302" actId="20577"/>
          <ac:spMkLst>
            <pc:docMk/>
            <pc:sldMk cId="0" sldId="280"/>
            <ac:spMk id="298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108E63AA-A2F9-4AE3-A503-C80385F65311}"/>
    <pc:docChg chg="addSld modSld">
      <pc:chgData name="Hermanson, John C C1C USAF USAFA CW/CS12" userId="S::c23john.hermanson@afacademy.af.edu::6e1403c4-d699-4248-bc27-2e69a5d5b1ff" providerId="AD" clId="Web-{108E63AA-A2F9-4AE3-A503-C80385F65311}" dt="2022-11-03T16:06:36.025" v="20" actId="1076"/>
      <pc:docMkLst>
        <pc:docMk/>
      </pc:docMkLst>
      <pc:sldChg chg="addSp modSp new">
        <pc:chgData name="Hermanson, John C C1C USAF USAFA CW/CS12" userId="S::c23john.hermanson@afacademy.af.edu::6e1403c4-d699-4248-bc27-2e69a5d5b1ff" providerId="AD" clId="Web-{108E63AA-A2F9-4AE3-A503-C80385F65311}" dt="2022-11-03T16:06:36.025" v="20" actId="1076"/>
        <pc:sldMkLst>
          <pc:docMk/>
          <pc:sldMk cId="2285192089" sldId="320"/>
        </pc:sldMkLst>
        <pc:spChg chg="mod">
          <ac:chgData name="Hermanson, John C C1C USAF USAFA CW/CS12" userId="S::c23john.hermanson@afacademy.af.edu::6e1403c4-d699-4248-bc27-2e69a5d5b1ff" providerId="AD" clId="Web-{108E63AA-A2F9-4AE3-A503-C80385F65311}" dt="2022-11-03T16:06:26.416" v="17" actId="20577"/>
          <ac:spMkLst>
            <pc:docMk/>
            <pc:sldMk cId="2285192089" sldId="320"/>
            <ac:spMk id="3" creationId="{AF90FE6C-EF16-B356-6625-55881C5B4610}"/>
          </ac:spMkLst>
        </pc:spChg>
        <pc:picChg chg="add mod">
          <ac:chgData name="Hermanson, John C C1C USAF USAFA CW/CS12" userId="S::c23john.hermanson@afacademy.af.edu::6e1403c4-d699-4248-bc27-2e69a5d5b1ff" providerId="AD" clId="Web-{108E63AA-A2F9-4AE3-A503-C80385F65311}" dt="2022-11-03T16:06:36.025" v="20" actId="1076"/>
          <ac:picMkLst>
            <pc:docMk/>
            <pc:sldMk cId="2285192089" sldId="320"/>
            <ac:picMk id="5" creationId="{B9745FE2-EFE8-638E-501F-8764BE305D5B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02E9761A-EA1B-4F77-9556-4A197A95C212}"/>
    <pc:docChg chg="modSld">
      <pc:chgData name="Hermanson, John C C1C USAF USAFA CW/CS12" userId="S::c23john.hermanson@afacademy.af.edu::6e1403c4-d699-4248-bc27-2e69a5d5b1ff" providerId="AD" clId="Web-{02E9761A-EA1B-4F77-9556-4A197A95C212}" dt="2022-11-03T16:07:53.968" v="4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02E9761A-EA1B-4F77-9556-4A197A95C212}" dt="2022-11-03T16:07:53.968" v="4" actId="1076"/>
        <pc:sldMkLst>
          <pc:docMk/>
          <pc:sldMk cId="2285192089" sldId="320"/>
        </pc:sldMkLst>
        <pc:picChg chg="add mod">
          <ac:chgData name="Hermanson, John C C1C USAF USAFA CW/CS12" userId="S::c23john.hermanson@afacademy.af.edu::6e1403c4-d699-4248-bc27-2e69a5d5b1ff" providerId="AD" clId="Web-{02E9761A-EA1B-4F77-9556-4A197A95C212}" dt="2022-11-03T16:07:53.968" v="4" actId="1076"/>
          <ac:picMkLst>
            <pc:docMk/>
            <pc:sldMk cId="2285192089" sldId="320"/>
            <ac:picMk id="6" creationId="{6A33110D-3E1F-2087-7D94-B1B8B0747ED3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D877B403-107B-4702-90E6-16E71876EA43}"/>
    <pc:docChg chg="modSld">
      <pc:chgData name="Hermanson, John C C1C USAF USAFA CW/CS12" userId="S::c23john.hermanson@afacademy.af.edu::6e1403c4-d699-4248-bc27-2e69a5d5b1ff" providerId="AD" clId="Web-{D877B403-107B-4702-90E6-16E71876EA43}" dt="2022-10-04T02:08:28.434" v="0" actId="1076"/>
      <pc:docMkLst>
        <pc:docMk/>
      </pc:docMkLst>
      <pc:sldChg chg="modSp">
        <pc:chgData name="Hermanson, John C C1C USAF USAFA CW/CS12" userId="S::c23john.hermanson@afacademy.af.edu::6e1403c4-d699-4248-bc27-2e69a5d5b1ff" providerId="AD" clId="Web-{D877B403-107B-4702-90E6-16E71876EA43}" dt="2022-10-04T02:08:28.434" v="0" actId="1076"/>
        <pc:sldMkLst>
          <pc:docMk/>
          <pc:sldMk cId="0" sldId="283"/>
        </pc:sldMkLst>
        <pc:picChg chg="mod">
          <ac:chgData name="Hermanson, John C C1C USAF USAFA CW/CS12" userId="S::c23john.hermanson@afacademy.af.edu::6e1403c4-d699-4248-bc27-2e69a5d5b1ff" providerId="AD" clId="Web-{D877B403-107B-4702-90E6-16E71876EA43}" dt="2022-10-04T02:08:28.434" v="0" actId="1076"/>
          <ac:picMkLst>
            <pc:docMk/>
            <pc:sldMk cId="0" sldId="283"/>
            <ac:picMk id="322" creationId="{00000000-0000-0000-0000-000000000000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565EDDB3-012D-38E2-E533-E62334A941C5}"/>
    <pc:docChg chg="addSld modSld">
      <pc:chgData name="Henry, Quinn A C1C USAF USAFA CW/CS14" userId="S::c23quinn.henry@afacademy.af.edu::082a7edf-e859-4c54-ba07-d7d61e8984d1" providerId="AD" clId="Web-{565EDDB3-012D-38E2-E533-E62334A941C5}" dt="2022-09-08T16:53:58.504" v="1285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565EDDB3-012D-38E2-E533-E62334A941C5}" dt="2022-09-06T16:32:35.996" v="470" actId="20577"/>
        <pc:sldMkLst>
          <pc:docMk/>
          <pc:sldMk cId="0" sldId="259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32:35.996" v="470" actId="20577"/>
          <ac:spMkLst>
            <pc:docMk/>
            <pc:sldMk cId="0" sldId="259"/>
            <ac:spMk id="1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7:06:18.045" v="894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7:06:18.045" v="894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6:45:50.275" v="877" actId="20577"/>
        <pc:sldMkLst>
          <pc:docMk/>
          <pc:sldMk cId="0" sldId="280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45:50.275" v="877" actId="20577"/>
          <ac:spMkLst>
            <pc:docMk/>
            <pc:sldMk cId="0" sldId="280"/>
            <ac:spMk id="29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7:13:17.521" v="1264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7:13:17.521" v="1264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565EDDB3-012D-38E2-E533-E62334A941C5}" dt="2022-09-06T16:45:13.306" v="824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6:45:00.884" v="800" actId="20577"/>
        <pc:sldMkLst>
          <pc:docMk/>
          <pc:sldMk cId="0" sldId="282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45:00.884" v="800" actId="20577"/>
          <ac:spMkLst>
            <pc:docMk/>
            <pc:sldMk cId="0" sldId="282"/>
            <ac:spMk id="31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6T16:31:54.777" v="457" actId="20577"/>
        <pc:sldMkLst>
          <pc:docMk/>
          <pc:sldMk cId="637770" sldId="294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6:31:54.777" v="457" actId="20577"/>
          <ac:spMkLst>
            <pc:docMk/>
            <pc:sldMk cId="637770" sldId="294"/>
            <ac:spMk id="2" creationId="{8E40806D-67BA-4F1F-74F0-B84FAD95653E}"/>
          </ac:spMkLst>
        </pc:spChg>
      </pc:sldChg>
      <pc:sldChg chg="addSp modSp new">
        <pc:chgData name="Henry, Quinn A C1C USAF USAFA CW/CS14" userId="S::c23quinn.henry@afacademy.af.edu::082a7edf-e859-4c54-ba07-d7d61e8984d1" providerId="AD" clId="Web-{565EDDB3-012D-38E2-E533-E62334A941C5}" dt="2022-09-06T17:04:56.887" v="889" actId="14100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6T17:04:42.356" v="884" actId="1076"/>
          <ac:spMkLst>
            <pc:docMk/>
            <pc:sldMk cId="1560606005" sldId="295"/>
            <ac:spMk id="2" creationId="{D91036E8-0116-0DEA-EE4A-8201573C6784}"/>
          </ac:spMkLst>
        </pc:spChg>
        <pc:spChg chg="mod">
          <ac:chgData name="Henry, Quinn A C1C USAF USAFA CW/CS14" userId="S::c23quinn.henry@afacademy.af.edu::082a7edf-e859-4c54-ba07-d7d61e8984d1" providerId="AD" clId="Web-{565EDDB3-012D-38E2-E533-E62334A941C5}" dt="2022-09-06T16:15:17.291" v="15" actId="20577"/>
          <ac:spMkLst>
            <pc:docMk/>
            <pc:sldMk cId="1560606005" sldId="295"/>
            <ac:spMk id="3" creationId="{F6C0CA0D-A03B-C6EC-C6F9-A0D005022D0C}"/>
          </ac:spMkLst>
        </pc:spChg>
        <pc:picChg chg="add mod">
          <ac:chgData name="Henry, Quinn A C1C USAF USAFA CW/CS14" userId="S::c23quinn.henry@afacademy.af.edu::082a7edf-e859-4c54-ba07-d7d61e8984d1" providerId="AD" clId="Web-{565EDDB3-012D-38E2-E533-E62334A941C5}" dt="2022-09-06T17:03:48.605" v="881" actId="1076"/>
          <ac:picMkLst>
            <pc:docMk/>
            <pc:sldMk cId="1560606005" sldId="295"/>
            <ac:picMk id="5" creationId="{59473F0F-FB8B-36BD-7354-45A4D09B1DA3}"/>
          </ac:picMkLst>
        </pc:picChg>
        <pc:picChg chg="add mod">
          <ac:chgData name="Henry, Quinn A C1C USAF USAFA CW/CS14" userId="S::c23quinn.henry@afacademy.af.edu::082a7edf-e859-4c54-ba07-d7d61e8984d1" providerId="AD" clId="Web-{565EDDB3-012D-38E2-E533-E62334A941C5}" dt="2022-09-06T17:04:56.887" v="889" actId="14100"/>
          <ac:picMkLst>
            <pc:docMk/>
            <pc:sldMk cId="1560606005" sldId="295"/>
            <ac:picMk id="6" creationId="{17EA4097-0E95-0867-DA63-79B0434D15CC}"/>
          </ac:picMkLst>
        </pc:picChg>
      </pc:sldChg>
      <pc:sldChg chg="modSp">
        <pc:chgData name="Henry, Quinn A C1C USAF USAFA CW/CS14" userId="S::c23quinn.henry@afacademy.af.edu::082a7edf-e859-4c54-ba07-d7d61e8984d1" providerId="AD" clId="Web-{565EDDB3-012D-38E2-E533-E62334A941C5}" dt="2022-09-08T16:53:58.504" v="1285" actId="20577"/>
        <pc:sldMkLst>
          <pc:docMk/>
          <pc:sldMk cId="3096959588" sldId="300"/>
        </pc:sldMkLst>
        <pc:spChg chg="mod">
          <ac:chgData name="Henry, Quinn A C1C USAF USAFA CW/CS14" userId="S::c23quinn.henry@afacademy.af.edu::082a7edf-e859-4c54-ba07-d7d61e8984d1" providerId="AD" clId="Web-{565EDDB3-012D-38E2-E533-E62334A941C5}" dt="2022-09-08T16:53:58.504" v="1285" actId="20577"/>
          <ac:spMkLst>
            <pc:docMk/>
            <pc:sldMk cId="3096959588" sldId="300"/>
            <ac:spMk id="2" creationId="{AEC4A5E0-980E-7FD7-1E0B-BED2A9A80516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24BE0F3C-6D1C-4209-8900-FB911DEEB353}"/>
    <pc:docChg chg="modSld">
      <pc:chgData name="Hermanson, John C C1C USAF USAFA CW/CS12" userId="S::c23john.hermanson@afacademy.af.edu::6e1403c4-d699-4248-bc27-2e69a5d5b1ff" providerId="AD" clId="Web-{24BE0F3C-6D1C-4209-8900-FB911DEEB353}" dt="2022-11-14T17:20:17.875" v="2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24BE0F3C-6D1C-4209-8900-FB911DEEB353}" dt="2022-11-14T17:20:17.875" v="2" actId="1076"/>
        <pc:sldMkLst>
          <pc:docMk/>
          <pc:sldMk cId="2285192089" sldId="320"/>
        </pc:sldMkLst>
        <pc:spChg chg="add mod">
          <ac:chgData name="Hermanson, John C C1C USAF USAFA CW/CS12" userId="S::c23john.hermanson@afacademy.af.edu::6e1403c4-d699-4248-bc27-2e69a5d5b1ff" providerId="AD" clId="Web-{24BE0F3C-6D1C-4209-8900-FB911DEEB353}" dt="2022-11-14T17:20:17.875" v="2" actId="1076"/>
          <ac:spMkLst>
            <pc:docMk/>
            <pc:sldMk cId="2285192089" sldId="320"/>
            <ac:spMk id="7" creationId="{BFC83D2E-C197-F819-AD2D-3B141488B5C4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C838259A-2A20-A10F-0439-FB12342EBD13}"/>
    <pc:docChg chg="modSld">
      <pc:chgData name="Pak, Nathan M C1C USAF USAFA CW/CS18" userId="S::c23nathan.pak@afacademy.af.edu::8195bfbc-b960-4083-853b-1bce3bf837c7" providerId="AD" clId="Web-{C838259A-2A20-A10F-0439-FB12342EBD13}" dt="2022-11-03T15:46:43.252" v="2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C838259A-2A20-A10F-0439-FB12342EBD13}" dt="2022-11-03T15:46:43.252" v="2" actId="20577"/>
        <pc:sldMkLst>
          <pc:docMk/>
          <pc:sldMk cId="3091512977" sldId="309"/>
        </pc:sldMkLst>
        <pc:spChg chg="mod">
          <ac:chgData name="Pak, Nathan M C1C USAF USAFA CW/CS18" userId="S::c23nathan.pak@afacademy.af.edu::8195bfbc-b960-4083-853b-1bce3bf837c7" providerId="AD" clId="Web-{C838259A-2A20-A10F-0439-FB12342EBD13}" dt="2022-11-03T15:46:43.252" v="2" actId="20577"/>
          <ac:spMkLst>
            <pc:docMk/>
            <pc:sldMk cId="3091512977" sldId="309"/>
            <ac:spMk id="3" creationId="{2E5582AB-E245-56BA-BE31-4382A8F154FF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98D16BC1-CA1A-40EC-883E-DE250F2B1DDD}"/>
    <pc:docChg chg="modSld">
      <pc:chgData name="Henry, Quinn A C1C USAF USAFA CW/CS14" userId="S::c23quinn.henry@afacademy.af.edu::082a7edf-e859-4c54-ba07-d7d61e8984d1" providerId="AD" clId="Web-{98D16BC1-CA1A-40EC-883E-DE250F2B1DDD}" dt="2022-08-31T16:33:20.663" v="42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98D16BC1-CA1A-40EC-883E-DE250F2B1DDD}" dt="2022-08-31T16:33:20.663" v="42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98D16BC1-CA1A-40EC-883E-DE250F2B1DDD}" dt="2022-08-31T16:33:20.663" v="42" actId="20577"/>
          <ac:spMkLst>
            <pc:docMk/>
            <pc:sldMk cId="0" sldId="256"/>
            <ac:spMk id="80" creationId="{00000000-0000-0000-0000-000000000000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E684443E-5E38-48E2-8D8B-E7058A923C9F}"/>
    <pc:docChg chg="addSld modSld sldOrd">
      <pc:chgData name="Henry, Quinn A C1C USAF USAFA CW/CS14" userId="S::c23quinn.henry@afacademy.af.edu::082a7edf-e859-4c54-ba07-d7d61e8984d1" providerId="AD" clId="Web-{E684443E-5E38-48E2-8D8B-E7058A923C9F}" dt="2022-09-30T17:01:13.098" v="787" actId="1076"/>
      <pc:docMkLst>
        <pc:docMk/>
      </pc:docMkLst>
      <pc:sldChg chg="modSp">
        <pc:chgData name="Henry, Quinn A C1C USAF USAFA CW/CS14" userId="S::c23quinn.henry@afacademy.af.edu::082a7edf-e859-4c54-ba07-d7d61e8984d1" providerId="AD" clId="Web-{E684443E-5E38-48E2-8D8B-E7058A923C9F}" dt="2022-09-30T16:20:48.622" v="20" actId="20577"/>
        <pc:sldMkLst>
          <pc:docMk/>
          <pc:sldMk cId="0" sldId="257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20:48.622" v="20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E684443E-5E38-48E2-8D8B-E7058A923C9F}" dt="2022-09-30T16:36:39.997" v="528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36:39.997" v="528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E684443E-5E38-48E2-8D8B-E7058A923C9F}" dt="2022-09-30T16:31:33.867" v="321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31:33.867" v="321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 ord">
        <pc:chgData name="Henry, Quinn A C1C USAF USAFA CW/CS14" userId="S::c23quinn.henry@afacademy.af.edu::082a7edf-e859-4c54-ba07-d7d61e8984d1" providerId="AD" clId="Web-{E684443E-5E38-48E2-8D8B-E7058A923C9F}" dt="2022-09-30T16:32:41.930" v="327" actId="20577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32:41.930" v="327" actId="20577"/>
          <ac:spMkLst>
            <pc:docMk/>
            <pc:sldMk cId="1560606005" sldId="295"/>
            <ac:spMk id="3" creationId="{F6C0CA0D-A03B-C6EC-C6F9-A0D005022D0C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09.509" v="599"/>
        <pc:sldMkLst>
          <pc:docMk/>
          <pc:sldMk cId="3589199166" sldId="304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4:27.879" v="544" actId="20577"/>
          <ac:spMkLst>
            <pc:docMk/>
            <pc:sldMk cId="3589199166" sldId="304"/>
            <ac:spMk id="3" creationId="{22C84E89-BF81-D0A1-29B3-20A2B486160B}"/>
          </ac:spMkLst>
        </pc:spChg>
      </pc:sldChg>
      <pc:sldChg chg="addSp delSp modSp new ord">
        <pc:chgData name="Henry, Quinn A C1C USAF USAFA CW/CS14" userId="S::c23quinn.henry@afacademy.af.edu::082a7edf-e859-4c54-ba07-d7d61e8984d1" providerId="AD" clId="Web-{E684443E-5E38-48E2-8D8B-E7058A923C9F}" dt="2022-09-30T17:01:13.098" v="787" actId="1076"/>
        <pc:sldMkLst>
          <pc:docMk/>
          <pc:sldMk cId="2778303396" sldId="306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59:05.409" v="728" actId="20577"/>
          <ac:spMkLst>
            <pc:docMk/>
            <pc:sldMk cId="2778303396" sldId="306"/>
            <ac:spMk id="2" creationId="{87087A79-D667-B93A-6BB1-3F08742AA2E2}"/>
          </ac:spMkLst>
        </pc:spChg>
        <pc:spChg chg="mod">
          <ac:chgData name="Henry, Quinn A C1C USAF USAFA CW/CS14" userId="S::c23quinn.henry@afacademy.af.edu::082a7edf-e859-4c54-ba07-d7d61e8984d1" providerId="AD" clId="Web-{E684443E-5E38-48E2-8D8B-E7058A923C9F}" dt="2022-09-30T16:44:43.833" v="557" actId="20577"/>
          <ac:spMkLst>
            <pc:docMk/>
            <pc:sldMk cId="2778303396" sldId="306"/>
            <ac:spMk id="3" creationId="{0CED008E-25BB-DF08-7CDF-54F6F86E2CAF}"/>
          </ac:spMkLst>
        </pc:spChg>
        <pc:spChg chg="add mod">
          <ac:chgData name="Henry, Quinn A C1C USAF USAFA CW/CS14" userId="S::c23quinn.henry@afacademy.af.edu::082a7edf-e859-4c54-ba07-d7d61e8984d1" providerId="AD" clId="Web-{E684443E-5E38-48E2-8D8B-E7058A923C9F}" dt="2022-09-30T17:01:13.098" v="787" actId="1076"/>
          <ac:spMkLst>
            <pc:docMk/>
            <pc:sldMk cId="2778303396" sldId="306"/>
            <ac:spMk id="9" creationId="{9C8D0E2A-6E38-FB29-5036-D2C3A799965B}"/>
          </ac:spMkLst>
        </pc:spChg>
        <pc:picChg chg="add mod">
          <ac:chgData name="Henry, Quinn A C1C USAF USAFA CW/CS14" userId="S::c23quinn.henry@afacademy.af.edu::082a7edf-e859-4c54-ba07-d7d61e8984d1" providerId="AD" clId="Web-{E684443E-5E38-48E2-8D8B-E7058A923C9F}" dt="2022-09-30T17:00:44.785" v="773" actId="1076"/>
          <ac:picMkLst>
            <pc:docMk/>
            <pc:sldMk cId="2778303396" sldId="306"/>
            <ac:picMk id="5" creationId="{13E217B9-436A-5D10-3F10-0B04FB0F0277}"/>
          </ac:picMkLst>
        </pc:picChg>
        <pc:picChg chg="add mod">
          <ac:chgData name="Henry, Quinn A C1C USAF USAFA CW/CS14" userId="S::c23quinn.henry@afacademy.af.edu::082a7edf-e859-4c54-ba07-d7d61e8984d1" providerId="AD" clId="Web-{E684443E-5E38-48E2-8D8B-E7058A923C9F}" dt="2022-09-30T16:59:16.284" v="731" actId="1076"/>
          <ac:picMkLst>
            <pc:docMk/>
            <pc:sldMk cId="2778303396" sldId="306"/>
            <ac:picMk id="6" creationId="{C5CFCE98-E424-7D91-4169-FA71F11C1808}"/>
          </ac:picMkLst>
        </pc:picChg>
        <pc:picChg chg="add del mod">
          <ac:chgData name="Henry, Quinn A C1C USAF USAFA CW/CS14" userId="S::c23quinn.henry@afacademy.af.edu::082a7edf-e859-4c54-ba07-d7d61e8984d1" providerId="AD" clId="Web-{E684443E-5E38-48E2-8D8B-E7058A923C9F}" dt="2022-09-30T16:53:14.075" v="609"/>
          <ac:picMkLst>
            <pc:docMk/>
            <pc:sldMk cId="2778303396" sldId="306"/>
            <ac:picMk id="7" creationId="{EB14533C-DB08-64A0-3CC7-09F24E778BF5}"/>
          </ac:picMkLst>
        </pc:picChg>
        <pc:picChg chg="add mod">
          <ac:chgData name="Henry, Quinn A C1C USAF USAFA CW/CS14" userId="S::c23quinn.henry@afacademy.af.edu::082a7edf-e859-4c54-ba07-d7d61e8984d1" providerId="AD" clId="Web-{E684443E-5E38-48E2-8D8B-E7058A923C9F}" dt="2022-09-30T16:59:42.706" v="734" actId="1076"/>
          <ac:picMkLst>
            <pc:docMk/>
            <pc:sldMk cId="2778303396" sldId="306"/>
            <ac:picMk id="8" creationId="{7A47F3C5-E18D-421C-0658-B59F9462DBC9}"/>
          </ac:picMkLst>
        </pc:pic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14.446" v="601"/>
        <pc:sldMkLst>
          <pc:docMk/>
          <pc:sldMk cId="1235175226" sldId="307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4:56.801" v="572" actId="20577"/>
          <ac:spMkLst>
            <pc:docMk/>
            <pc:sldMk cId="1235175226" sldId="307"/>
            <ac:spMk id="3" creationId="{99276322-9813-E546-77DF-887C8E407422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16.321" v="602"/>
        <pc:sldMkLst>
          <pc:docMk/>
          <pc:sldMk cId="2725076906" sldId="308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5:03.255" v="584" actId="20577"/>
          <ac:spMkLst>
            <pc:docMk/>
            <pc:sldMk cId="2725076906" sldId="308"/>
            <ac:spMk id="3" creationId="{3C1BD6A9-ED96-6691-0839-C07213E87EB9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E684443E-5E38-48E2-8D8B-E7058A923C9F}" dt="2022-09-30T16:49:18.228" v="603"/>
        <pc:sldMkLst>
          <pc:docMk/>
          <pc:sldMk cId="3214444181" sldId="309"/>
        </pc:sldMkLst>
        <pc:spChg chg="mod">
          <ac:chgData name="Henry, Quinn A C1C USAF USAFA CW/CS14" userId="S::c23quinn.henry@afacademy.af.edu::082a7edf-e859-4c54-ba07-d7d61e8984d1" providerId="AD" clId="Web-{E684443E-5E38-48E2-8D8B-E7058A923C9F}" dt="2022-09-30T16:45:08.395" v="598" actId="20577"/>
          <ac:spMkLst>
            <pc:docMk/>
            <pc:sldMk cId="3214444181" sldId="309"/>
            <ac:spMk id="3" creationId="{8A4761E3-5224-0426-8BFC-4BAC20EA9B86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8F2E57CD-4447-313C-90EB-0AFE7D3A4A12}"/>
    <pc:docChg chg="delSld modSld">
      <pc:chgData name="Henry, Quinn A C1C USAF USAFA CW/CS14" userId="S::c23quinn.henry@afacademy.af.edu::082a7edf-e859-4c54-ba07-d7d61e8984d1" providerId="AD" clId="Web-{8F2E57CD-4447-313C-90EB-0AFE7D3A4A12}" dt="2022-10-04T02:08:15.121" v="407"/>
      <pc:docMkLst>
        <pc:docMk/>
      </pc:docMkLst>
      <pc:sldChg chg="modSp">
        <pc:chgData name="Henry, Quinn A C1C USAF USAFA CW/CS14" userId="S::c23quinn.henry@afacademy.af.edu::082a7edf-e859-4c54-ba07-d7d61e8984d1" providerId="AD" clId="Web-{8F2E57CD-4447-313C-90EB-0AFE7D3A4A12}" dt="2022-10-04T02:07:35.229" v="406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8F2E57CD-4447-313C-90EB-0AFE7D3A4A12}" dt="2022-10-04T02:07:35.229" v="406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8F2E57CD-4447-313C-90EB-0AFE7D3A4A12}" dt="2022-10-04T01:54:44.789" v="9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8F2E57CD-4447-313C-90EB-0AFE7D3A4A12}" dt="2022-10-04T02:04:50.503" v="403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8F2E57CD-4447-313C-90EB-0AFE7D3A4A12}" dt="2022-10-04T02:04:50.503" v="403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del">
        <pc:chgData name="Henry, Quinn A C1C USAF USAFA CW/CS14" userId="S::c23quinn.henry@afacademy.af.edu::082a7edf-e859-4c54-ba07-d7d61e8984d1" providerId="AD" clId="Web-{8F2E57CD-4447-313C-90EB-0AFE7D3A4A12}" dt="2022-10-04T02:08:15.121" v="407"/>
        <pc:sldMkLst>
          <pc:docMk/>
          <pc:sldMk cId="827195551" sldId="293"/>
        </pc:sldMkLst>
      </pc:sldChg>
      <pc:sldChg chg="del">
        <pc:chgData name="Henry, Quinn A C1C USAF USAFA CW/CS14" userId="S::c23quinn.henry@afacademy.af.edu::082a7edf-e859-4c54-ba07-d7d61e8984d1" providerId="AD" clId="Web-{8F2E57CD-4447-313C-90EB-0AFE7D3A4A12}" dt="2022-10-04T01:53:55.054" v="1"/>
        <pc:sldMkLst>
          <pc:docMk/>
          <pc:sldMk cId="1382978092" sldId="296"/>
        </pc:sldMkLst>
      </pc:sldChg>
      <pc:sldChg chg="del">
        <pc:chgData name="Henry, Quinn A C1C USAF USAFA CW/CS14" userId="S::c23quinn.henry@afacademy.af.edu::082a7edf-e859-4c54-ba07-d7d61e8984d1" providerId="AD" clId="Web-{8F2E57CD-4447-313C-90EB-0AFE7D3A4A12}" dt="2022-10-04T01:53:57.570" v="2"/>
        <pc:sldMkLst>
          <pc:docMk/>
          <pc:sldMk cId="322466363" sldId="297"/>
        </pc:sldMkLst>
      </pc:sldChg>
      <pc:sldChg chg="del">
        <pc:chgData name="Henry, Quinn A C1C USAF USAFA CW/CS14" userId="S::c23quinn.henry@afacademy.af.edu::082a7edf-e859-4c54-ba07-d7d61e8984d1" providerId="AD" clId="Web-{8F2E57CD-4447-313C-90EB-0AFE7D3A4A12}" dt="2022-10-04T01:53:52.445" v="0"/>
        <pc:sldMkLst>
          <pc:docMk/>
          <pc:sldMk cId="2399428723" sldId="299"/>
        </pc:sldMkLst>
      </pc:sldChg>
    </pc:docChg>
  </pc:docChgLst>
  <pc:docChgLst>
    <pc:chgData name="Pak, Nathan M C1C USAF USAFA CW/CS18" userId="S::c23nathan.pak@afacademy.af.edu::8195bfbc-b960-4083-853b-1bce3bf837c7" providerId="AD" clId="Web-{BE10D79B-B0ED-6CC1-5106-BEFDA4179137}"/>
    <pc:docChg chg="addSld modSld sldOrd">
      <pc:chgData name="Pak, Nathan M C1C USAF USAFA CW/CS18" userId="S::c23nathan.pak@afacademy.af.edu::8195bfbc-b960-4083-853b-1bce3bf837c7" providerId="AD" clId="Web-{BE10D79B-B0ED-6CC1-5106-BEFDA4179137}" dt="2022-11-03T16:36:45.845" v="133" actId="20577"/>
      <pc:docMkLst>
        <pc:docMk/>
      </pc:docMkLst>
      <pc:sldChg chg="modSp new ord">
        <pc:chgData name="Pak, Nathan M C1C USAF USAFA CW/CS18" userId="S::c23nathan.pak@afacademy.af.edu::8195bfbc-b960-4083-853b-1bce3bf837c7" providerId="AD" clId="Web-{BE10D79B-B0ED-6CC1-5106-BEFDA4179137}" dt="2022-11-03T16:36:45.845" v="133" actId="20577"/>
        <pc:sldMkLst>
          <pc:docMk/>
          <pc:sldMk cId="2203781390" sldId="321"/>
        </pc:sldMkLst>
        <pc:spChg chg="mod">
          <ac:chgData name="Pak, Nathan M C1C USAF USAFA CW/CS18" userId="S::c23nathan.pak@afacademy.af.edu::8195bfbc-b960-4083-853b-1bce3bf837c7" providerId="AD" clId="Web-{BE10D79B-B0ED-6CC1-5106-BEFDA4179137}" dt="2022-11-03T16:36:45.845" v="133" actId="20577"/>
          <ac:spMkLst>
            <pc:docMk/>
            <pc:sldMk cId="2203781390" sldId="321"/>
            <ac:spMk id="2" creationId="{6A1F7EA9-F2D3-ABD0-F2E0-7BCAAC734357}"/>
          </ac:spMkLst>
        </pc:spChg>
        <pc:spChg chg="mod">
          <ac:chgData name="Pak, Nathan M C1C USAF USAFA CW/CS18" userId="S::c23nathan.pak@afacademy.af.edu::8195bfbc-b960-4083-853b-1bce3bf837c7" providerId="AD" clId="Web-{BE10D79B-B0ED-6CC1-5106-BEFDA4179137}" dt="2022-11-03T16:08:59.442" v="17" actId="20577"/>
          <ac:spMkLst>
            <pc:docMk/>
            <pc:sldMk cId="2203781390" sldId="321"/>
            <ac:spMk id="3" creationId="{1EC835B9-73DA-CC35-C214-D0668557B564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DCDEEE86-E9BC-4BE7-A2B8-B6EF32A3ACEE}"/>
    <pc:docChg chg="modSld">
      <pc:chgData name="Henry, Quinn A C1C USAF USAFA CW/CS14" userId="S::c23quinn.henry@afacademy.af.edu::082a7edf-e859-4c54-ba07-d7d61e8984d1" providerId="AD" clId="Web-{DCDEEE86-E9BC-4BE7-A2B8-B6EF32A3ACEE}" dt="2022-08-31T16:51:43.780" v="602"/>
      <pc:docMkLst>
        <pc:docMk/>
      </pc:docMkLst>
      <pc:sldChg chg="modSp">
        <pc:chgData name="Henry, Quinn A C1C USAF USAFA CW/CS14" userId="S::c23quinn.henry@afacademy.af.edu::082a7edf-e859-4c54-ba07-d7d61e8984d1" providerId="AD" clId="Web-{DCDEEE86-E9BC-4BE7-A2B8-B6EF32A3ACEE}" dt="2022-08-31T16:33:58.343" v="23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DCDEEE86-E9BC-4BE7-A2B8-B6EF32A3ACEE}" dt="2022-08-31T16:33:58.343" v="23" actId="20577"/>
          <ac:spMkLst>
            <pc:docMk/>
            <pc:sldMk cId="0" sldId="256"/>
            <ac:spMk id="76" creationId="{00000000-0000-0000-0000-000000000000}"/>
          </ac:spMkLst>
        </pc:spChg>
      </pc:sldChg>
      <pc:sldChg chg="delSp modSp">
        <pc:chgData name="Henry, Quinn A C1C USAF USAFA CW/CS14" userId="S::c23quinn.henry@afacademy.af.edu::082a7edf-e859-4c54-ba07-d7d61e8984d1" providerId="AD" clId="Web-{DCDEEE86-E9BC-4BE7-A2B8-B6EF32A3ACEE}" dt="2022-08-31T16:51:43.780" v="602"/>
        <pc:sldMkLst>
          <pc:docMk/>
          <pc:sldMk cId="0" sldId="259"/>
        </pc:sldMkLst>
        <pc:spChg chg="del">
          <ac:chgData name="Henry, Quinn A C1C USAF USAFA CW/CS14" userId="S::c23quinn.henry@afacademy.af.edu::082a7edf-e859-4c54-ba07-d7d61e8984d1" providerId="AD" clId="Web-{DCDEEE86-E9BC-4BE7-A2B8-B6EF32A3ACEE}" dt="2022-08-31T16:51:43.780" v="602"/>
          <ac:spMkLst>
            <pc:docMk/>
            <pc:sldMk cId="0" sldId="259"/>
            <ac:spMk id="2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DCDEEE86-E9BC-4BE7-A2B8-B6EF32A3ACEE}" dt="2022-08-31T16:51:41.311" v="601" actId="20577"/>
          <ac:spMkLst>
            <pc:docMk/>
            <pc:sldMk cId="0" sldId="259"/>
            <ac:spMk id="106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CDEEE86-E9BC-4BE7-A2B8-B6EF32A3ACEE}" dt="2022-08-31T16:36:17.798" v="27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DCDEEE86-E9BC-4BE7-A2B8-B6EF32A3ACEE}" dt="2022-08-31T16:36:17.798" v="27" actId="20577"/>
          <ac:spMkLst>
            <pc:docMk/>
            <pc:sldMk cId="63723923" sldId="287"/>
            <ac:spMk id="2" creationId="{00000000-0000-0000-0000-000000000000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E708B842-521A-4FA0-9567-969F886C0FE7}"/>
    <pc:docChg chg="addSld modSld">
      <pc:chgData name="Henry, Quinn A C1C USAF USAFA CW/CS14" userId="S::c23quinn.henry@afacademy.af.edu::082a7edf-e859-4c54-ba07-d7d61e8984d1" providerId="AD" clId="Web-{E708B842-521A-4FA0-9567-969F886C0FE7}" dt="2022-11-01T16:40:52.159" v="306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E708B842-521A-4FA0-9567-969F886C0FE7}" dt="2022-11-01T16:40:52.159" v="306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40:52.159" v="306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E708B842-521A-4FA0-9567-969F886C0FE7}" dt="2022-11-01T16:36:41.155" v="90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4:35.419" v="8" actId="20577"/>
        <pc:sldMkLst>
          <pc:docMk/>
          <pc:sldMk cId="3091512977" sldId="309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4:35.419" v="8" actId="20577"/>
          <ac:spMkLst>
            <pc:docMk/>
            <pc:sldMk cId="3091512977" sldId="309"/>
            <ac:spMk id="3" creationId="{2E5582AB-E245-56BA-BE31-4382A8F154FF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5:32.826" v="52" actId="1076"/>
        <pc:sldMkLst>
          <pc:docMk/>
          <pc:sldMk cId="1160595726" sldId="310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5:32.826" v="52" actId="1076"/>
          <ac:spMkLst>
            <pc:docMk/>
            <pc:sldMk cId="1160595726" sldId="310"/>
            <ac:spMk id="3" creationId="{C895DEF2-ADA5-2A51-04AF-814659941C40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6:20.655" v="74" actId="20577"/>
        <pc:sldMkLst>
          <pc:docMk/>
          <pc:sldMk cId="1537050978" sldId="311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6:20.655" v="74" actId="20577"/>
          <ac:spMkLst>
            <pc:docMk/>
            <pc:sldMk cId="1537050978" sldId="311"/>
            <ac:spMk id="3" creationId="{84C94321-92C4-BB72-BA13-B2CF239B70F8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36:33.733" v="89" actId="20577"/>
        <pc:sldMkLst>
          <pc:docMk/>
          <pc:sldMk cId="800107051" sldId="312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36:33.733" v="89" actId="20577"/>
          <ac:spMkLst>
            <pc:docMk/>
            <pc:sldMk cId="800107051" sldId="312"/>
            <ac:spMk id="3" creationId="{AE8C0834-769E-2300-3FC3-03B86254E69A}"/>
          </ac:spMkLst>
        </pc:spChg>
      </pc:sldChg>
      <pc:sldChg chg="modSp new">
        <pc:chgData name="Henry, Quinn A C1C USAF USAFA CW/CS14" userId="S::c23quinn.henry@afacademy.af.edu::082a7edf-e859-4c54-ba07-d7d61e8984d1" providerId="AD" clId="Web-{E708B842-521A-4FA0-9567-969F886C0FE7}" dt="2022-11-01T16:40:32.659" v="268" actId="20577"/>
        <pc:sldMkLst>
          <pc:docMk/>
          <pc:sldMk cId="2381315928" sldId="313"/>
        </pc:sldMkLst>
        <pc:spChg chg="mod">
          <ac:chgData name="Henry, Quinn A C1C USAF USAFA CW/CS14" userId="S::c23quinn.henry@afacademy.af.edu::082a7edf-e859-4c54-ba07-d7d61e8984d1" providerId="AD" clId="Web-{E708B842-521A-4FA0-9567-969F886C0FE7}" dt="2022-11-01T16:40:32.659" v="268" actId="20577"/>
          <ac:spMkLst>
            <pc:docMk/>
            <pc:sldMk cId="2381315928" sldId="313"/>
            <ac:spMk id="2" creationId="{A59C23AA-0EBD-85AE-20C5-E29EC29AA2EC}"/>
          </ac:spMkLst>
        </pc:spChg>
        <pc:spChg chg="mod">
          <ac:chgData name="Henry, Quinn A C1C USAF USAFA CW/CS14" userId="S::c23quinn.henry@afacademy.af.edu::082a7edf-e859-4c54-ba07-d7d61e8984d1" providerId="AD" clId="Web-{E708B842-521A-4FA0-9567-969F886C0FE7}" dt="2022-11-01T16:37:30.422" v="114" actId="20577"/>
          <ac:spMkLst>
            <pc:docMk/>
            <pc:sldMk cId="2381315928" sldId="313"/>
            <ac:spMk id="3" creationId="{A3193751-867A-4207-7569-62D494FAC314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11D4E9BC-483C-40A9-86D6-47D0D9AAC4FE}"/>
    <pc:docChg chg="modSld">
      <pc:chgData name="Hermanson, John C C1C USAF USAFA CW/CS12" userId="S::c23john.hermanson@afacademy.af.edu::6e1403c4-d699-4248-bc27-2e69a5d5b1ff" providerId="AD" clId="Web-{11D4E9BC-483C-40A9-86D6-47D0D9AAC4FE}" dt="2022-12-07T16:46:53.501" v="2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11D4E9BC-483C-40A9-86D6-47D0D9AAC4FE}" dt="2022-12-07T16:46:53.501" v="2" actId="1076"/>
        <pc:sldMkLst>
          <pc:docMk/>
          <pc:sldMk cId="4280982213" sldId="325"/>
        </pc:sldMkLst>
        <pc:picChg chg="add mod">
          <ac:chgData name="Hermanson, John C C1C USAF USAFA CW/CS12" userId="S::c23john.hermanson@afacademy.af.edu::6e1403c4-d699-4248-bc27-2e69a5d5b1ff" providerId="AD" clId="Web-{11D4E9BC-483C-40A9-86D6-47D0D9AAC4FE}" dt="2022-12-07T16:46:53.501" v="2" actId="1076"/>
          <ac:picMkLst>
            <pc:docMk/>
            <pc:sldMk cId="4280982213" sldId="325"/>
            <ac:picMk id="5" creationId="{5D98D683-D08D-FB5B-9ACB-E63558FAA170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BF643B2C-11A9-41DD-85BB-478647EDA856}"/>
    <pc:docChg chg="modSld">
      <pc:chgData name="Hermanson, John C C1C USAF USAFA CW/CS12" userId="S::c23john.hermanson@afacademy.af.edu::6e1403c4-d699-4248-bc27-2e69a5d5b1ff" providerId="AD" clId="Web-{BF643B2C-11A9-41DD-85BB-478647EDA856}" dt="2022-12-07T16:47:44.709" v="4" actId="14100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BF643B2C-11A9-41DD-85BB-478647EDA856}" dt="2022-12-07T16:47:44.709" v="4" actId="14100"/>
        <pc:sldMkLst>
          <pc:docMk/>
          <pc:sldMk cId="4280982213" sldId="325"/>
        </pc:sldMkLst>
        <pc:picChg chg="add mod">
          <ac:chgData name="Hermanson, John C C1C USAF USAFA CW/CS12" userId="S::c23john.hermanson@afacademy.af.edu::6e1403c4-d699-4248-bc27-2e69a5d5b1ff" providerId="AD" clId="Web-{BF643B2C-11A9-41DD-85BB-478647EDA856}" dt="2022-12-07T16:47:44.709" v="4" actId="14100"/>
          <ac:picMkLst>
            <pc:docMk/>
            <pc:sldMk cId="4280982213" sldId="325"/>
            <ac:picMk id="6" creationId="{6C655E2A-7ED5-2378-BD76-A464563814B9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E3674757-76FB-4AD6-970C-5F3205F6507B}"/>
    <pc:docChg chg="modSld">
      <pc:chgData name="Hermanson, John C C1C USAF USAFA CW/CS12" userId="S::c23john.hermanson@afacademy.af.edu::6e1403c4-d699-4248-bc27-2e69a5d5b1ff" providerId="AD" clId="Web-{E3674757-76FB-4AD6-970C-5F3205F6507B}" dt="2022-11-14T17:19:08.831" v="4" actId="1076"/>
      <pc:docMkLst>
        <pc:docMk/>
      </pc:docMkLst>
      <pc:sldChg chg="addSp modSp">
        <pc:chgData name="Hermanson, John C C1C USAF USAFA CW/CS12" userId="S::c23john.hermanson@afacademy.af.edu::6e1403c4-d699-4248-bc27-2e69a5d5b1ff" providerId="AD" clId="Web-{E3674757-76FB-4AD6-970C-5F3205F6507B}" dt="2022-11-14T17:19:08.831" v="4" actId="1076"/>
        <pc:sldMkLst>
          <pc:docMk/>
          <pc:sldMk cId="389531703" sldId="322"/>
        </pc:sldMkLst>
        <pc:spChg chg="add mod">
          <ac:chgData name="Hermanson, John C C1C USAF USAFA CW/CS12" userId="S::c23john.hermanson@afacademy.af.edu::6e1403c4-d699-4248-bc27-2e69a5d5b1ff" providerId="AD" clId="Web-{E3674757-76FB-4AD6-970C-5F3205F6507B}" dt="2022-11-14T17:19:08.831" v="4" actId="1076"/>
          <ac:spMkLst>
            <pc:docMk/>
            <pc:sldMk cId="389531703" sldId="322"/>
            <ac:spMk id="7" creationId="{F9661F26-E169-A0E8-E3FF-8E28B8ED14A7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DEA96BB5-EA88-4F80-AF63-97AD6C4C003C}"/>
    <pc:docChg chg="modSld">
      <pc:chgData name="Hermanson, John C C1C USAF USAFA CW/CS12" userId="S::c23john.hermanson@afacademy.af.edu::6e1403c4-d699-4248-bc27-2e69a5d5b1ff" providerId="AD" clId="Web-{DEA96BB5-EA88-4F80-AF63-97AD6C4C003C}" dt="2022-12-07T16:46:00.136" v="57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DEA96BB5-EA88-4F80-AF63-97AD6C4C003C}" dt="2022-12-07T16:46:00.136" v="57" actId="20577"/>
        <pc:sldMkLst>
          <pc:docMk/>
          <pc:sldMk cId="4280982213" sldId="325"/>
        </pc:sldMkLst>
        <pc:spChg chg="mod">
          <ac:chgData name="Hermanson, John C C1C USAF USAFA CW/CS12" userId="S::c23john.hermanson@afacademy.af.edu::6e1403c4-d699-4248-bc27-2e69a5d5b1ff" providerId="AD" clId="Web-{DEA96BB5-EA88-4F80-AF63-97AD6C4C003C}" dt="2022-12-07T16:46:00.136" v="57" actId="20577"/>
          <ac:spMkLst>
            <pc:docMk/>
            <pc:sldMk cId="4280982213" sldId="325"/>
            <ac:spMk id="2" creationId="{3530639F-43FC-BD42-F6BE-963CBDFF5A62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75783619-C4E3-922A-6C6F-1931FBF7E949}"/>
    <pc:docChg chg="delSld modSld sldOrd">
      <pc:chgData name="Henry, Quinn A C1C USAF USAFA CW/CS14" userId="S::c23quinn.henry@afacademy.af.edu::082a7edf-e859-4c54-ba07-d7d61e8984d1" providerId="AD" clId="Web-{75783619-C4E3-922A-6C6F-1931FBF7E949}" dt="2022-11-07T16:47:44.640" v="449"/>
      <pc:docMkLst>
        <pc:docMk/>
      </pc:docMkLst>
      <pc:sldChg chg="modSp">
        <pc:chgData name="Henry, Quinn A C1C USAF USAFA CW/CS14" userId="S::c23quinn.henry@afacademy.af.edu::082a7edf-e859-4c54-ba07-d7d61e8984d1" providerId="AD" clId="Web-{75783619-C4E3-922A-6C6F-1931FBF7E949}" dt="2022-11-07T16:45:24.871" v="414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75783619-C4E3-922A-6C6F-1931FBF7E949}" dt="2022-11-07T16:35:56.811" v="387" actId="20577"/>
          <ac:spMkLst>
            <pc:docMk/>
            <pc:sldMk cId="0" sldId="275"/>
            <ac:spMk id="257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75783619-C4E3-922A-6C6F-1931FBF7E949}" dt="2022-11-07T16:45:24.871" v="414" actId="20577"/>
          <ac:spMkLst>
            <pc:docMk/>
            <pc:sldMk cId="0" sldId="275"/>
            <ac:spMk id="258" creationId="{00000000-0000-0000-0000-000000000000}"/>
          </ac:spMkLst>
        </pc:spChg>
      </pc:sldChg>
      <pc:sldChg chg="ord">
        <pc:chgData name="Henry, Quinn A C1C USAF USAFA CW/CS14" userId="S::c23quinn.henry@afacademy.af.edu::082a7edf-e859-4c54-ba07-d7d61e8984d1" providerId="AD" clId="Web-{75783619-C4E3-922A-6C6F-1931FBF7E949}" dt="2022-11-07T16:44:43.386" v="405"/>
        <pc:sldMkLst>
          <pc:docMk/>
          <pc:sldMk cId="0" sldId="280"/>
        </pc:sldMkLst>
      </pc:sldChg>
      <pc:sldChg chg="addSp delSp modSp">
        <pc:chgData name="Henry, Quinn A C1C USAF USAFA CW/CS14" userId="S::c23quinn.henry@afacademy.af.edu::082a7edf-e859-4c54-ba07-d7d61e8984d1" providerId="AD" clId="Web-{75783619-C4E3-922A-6C6F-1931FBF7E949}" dt="2022-11-07T16:44:32.120" v="404" actId="1076"/>
        <pc:sldMkLst>
          <pc:docMk/>
          <pc:sldMk cId="4236845653" sldId="302"/>
        </pc:sldMkLst>
        <pc:picChg chg="del">
          <ac:chgData name="Henry, Quinn A C1C USAF USAFA CW/CS14" userId="S::c23quinn.henry@afacademy.af.edu::082a7edf-e859-4c54-ba07-d7d61e8984d1" providerId="AD" clId="Web-{75783619-C4E3-922A-6C6F-1931FBF7E949}" dt="2022-11-07T16:42:34.070" v="388"/>
          <ac:picMkLst>
            <pc:docMk/>
            <pc:sldMk cId="4236845653" sldId="302"/>
            <ac:picMk id="5" creationId="{95786D11-FFF7-757C-14A7-D1EC693CA1F5}"/>
          </ac:picMkLst>
        </pc:picChg>
        <pc:picChg chg="mod">
          <ac:chgData name="Henry, Quinn A C1C USAF USAFA CW/CS14" userId="S::c23quinn.henry@afacademy.af.edu::082a7edf-e859-4c54-ba07-d7d61e8984d1" providerId="AD" clId="Web-{75783619-C4E3-922A-6C6F-1931FBF7E949}" dt="2022-11-07T16:44:32.120" v="404" actId="1076"/>
          <ac:picMkLst>
            <pc:docMk/>
            <pc:sldMk cId="4236845653" sldId="302"/>
            <ac:picMk id="6" creationId="{1D8D0374-78B2-487B-16F5-01BD1830BB8A}"/>
          </ac:picMkLst>
        </pc:picChg>
        <pc:picChg chg="add mod">
          <ac:chgData name="Henry, Quinn A C1C USAF USAFA CW/CS14" userId="S::c23quinn.henry@afacademy.af.edu::082a7edf-e859-4c54-ba07-d7d61e8984d1" providerId="AD" clId="Web-{75783619-C4E3-922A-6C6F-1931FBF7E949}" dt="2022-11-07T16:42:47.758" v="396" actId="1076"/>
          <ac:picMkLst>
            <pc:docMk/>
            <pc:sldMk cId="4236845653" sldId="302"/>
            <ac:picMk id="7" creationId="{1FC49516-4111-143E-9FD1-DC33D37F4EB4}"/>
          </ac:picMkLst>
        </pc:picChg>
        <pc:picChg chg="add mod">
          <ac:chgData name="Henry, Quinn A C1C USAF USAFA CW/CS14" userId="S::c23quinn.henry@afacademy.af.edu::082a7edf-e859-4c54-ba07-d7d61e8984d1" providerId="AD" clId="Web-{75783619-C4E3-922A-6C6F-1931FBF7E949}" dt="2022-11-07T16:44:30.808" v="403" actId="1076"/>
          <ac:picMkLst>
            <pc:docMk/>
            <pc:sldMk cId="4236845653" sldId="302"/>
            <ac:picMk id="8" creationId="{20F57B97-BD36-1FA3-6ED2-1C3A0DD6D098}"/>
          </ac:picMkLst>
        </pc:picChg>
      </pc:sldChg>
      <pc:sldChg chg="del">
        <pc:chgData name="Henry, Quinn A C1C USAF USAFA CW/CS14" userId="S::c23quinn.henry@afacademy.af.edu::082a7edf-e859-4c54-ba07-d7d61e8984d1" providerId="AD" clId="Web-{75783619-C4E3-922A-6C6F-1931FBF7E949}" dt="2022-11-07T16:47:44.640" v="449"/>
        <pc:sldMkLst>
          <pc:docMk/>
          <pc:sldMk cId="3589199166" sldId="304"/>
        </pc:sldMkLst>
      </pc:sldChg>
      <pc:sldChg chg="modSp">
        <pc:chgData name="Henry, Quinn A C1C USAF USAFA CW/CS14" userId="S::c23quinn.henry@afacademy.af.edu::082a7edf-e859-4c54-ba07-d7d61e8984d1" providerId="AD" clId="Web-{75783619-C4E3-922A-6C6F-1931FBF7E949}" dt="2022-11-07T16:46:13.232" v="448" actId="20577"/>
        <pc:sldMkLst>
          <pc:docMk/>
          <pc:sldMk cId="2381315928" sldId="313"/>
        </pc:sldMkLst>
        <pc:spChg chg="mod">
          <ac:chgData name="Henry, Quinn A C1C USAF USAFA CW/CS14" userId="S::c23quinn.henry@afacademy.af.edu::082a7edf-e859-4c54-ba07-d7d61e8984d1" providerId="AD" clId="Web-{75783619-C4E3-922A-6C6F-1931FBF7E949}" dt="2022-11-07T16:46:13.232" v="448" actId="20577"/>
          <ac:spMkLst>
            <pc:docMk/>
            <pc:sldMk cId="2381315928" sldId="313"/>
            <ac:spMk id="2" creationId="{A59C23AA-0EBD-85AE-20C5-E29EC29AA2EC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D02C847B-2D2D-3DFB-6675-A9DDD822C8B3}"/>
    <pc:docChg chg="modSld">
      <pc:chgData name="Henry, Quinn A C1C USAF USAFA CW/CS14" userId="S::c23quinn.henry@afacademy.af.edu::082a7edf-e859-4c54-ba07-d7d61e8984d1" providerId="AD" clId="Web-{D02C847B-2D2D-3DFB-6675-A9DDD822C8B3}" dt="2022-11-09T16:36:49.202" v="0" actId="1076"/>
      <pc:docMkLst>
        <pc:docMk/>
      </pc:docMkLst>
      <pc:sldChg chg="modSp">
        <pc:chgData name="Henry, Quinn A C1C USAF USAFA CW/CS14" userId="S::c23quinn.henry@afacademy.af.edu::082a7edf-e859-4c54-ba07-d7d61e8984d1" providerId="AD" clId="Web-{D02C847B-2D2D-3DFB-6675-A9DDD822C8B3}" dt="2022-11-09T16:36:49.202" v="0" actId="1076"/>
        <pc:sldMkLst>
          <pc:docMk/>
          <pc:sldMk cId="1560606005" sldId="295"/>
        </pc:sldMkLst>
        <pc:picChg chg="mod">
          <ac:chgData name="Henry, Quinn A C1C USAF USAFA CW/CS14" userId="S::c23quinn.henry@afacademy.af.edu::082a7edf-e859-4c54-ba07-d7d61e8984d1" providerId="AD" clId="Web-{D02C847B-2D2D-3DFB-6675-A9DDD822C8B3}" dt="2022-11-09T16:36:49.202" v="0" actId="1076"/>
          <ac:picMkLst>
            <pc:docMk/>
            <pc:sldMk cId="1560606005" sldId="295"/>
            <ac:picMk id="6" creationId="{17EA4097-0E95-0867-DA63-79B0434D15CC}"/>
          </ac:picMkLst>
        </pc:picChg>
      </pc:sldChg>
    </pc:docChg>
  </pc:docChgLst>
  <pc:docChgLst>
    <pc:chgData name="Hermanson, John C C1C USAF USAFA CW/CS12" userId="S::c23john.hermanson@afacademy.af.edu::6e1403c4-d699-4248-bc27-2e69a5d5b1ff" providerId="AD" clId="Web-{0DE331E0-391B-45FA-B13B-B188BACBF408}"/>
    <pc:docChg chg="modSld">
      <pc:chgData name="Hermanson, John C C1C USAF USAFA CW/CS12" userId="S::c23john.hermanson@afacademy.af.edu::6e1403c4-d699-4248-bc27-2e69a5d5b1ff" providerId="AD" clId="Web-{0DE331E0-391B-45FA-B13B-B188BACBF408}" dt="2022-09-06T17:00:31.858" v="4" actId="1076"/>
      <pc:docMkLst>
        <pc:docMk/>
      </pc:docMkLst>
      <pc:sldChg chg="modSp">
        <pc:chgData name="Hermanson, John C C1C USAF USAFA CW/CS12" userId="S::c23john.hermanson@afacademy.af.edu::6e1403c4-d699-4248-bc27-2e69a5d5b1ff" providerId="AD" clId="Web-{0DE331E0-391B-45FA-B13B-B188BACBF408}" dt="2022-09-06T17:00:31.858" v="4" actId="1076"/>
        <pc:sldMkLst>
          <pc:docMk/>
          <pc:sldMk cId="0" sldId="280"/>
        </pc:sldMkLst>
        <pc:picChg chg="mod">
          <ac:chgData name="Hermanson, John C C1C USAF USAFA CW/CS12" userId="S::c23john.hermanson@afacademy.af.edu::6e1403c4-d699-4248-bc27-2e69a5d5b1ff" providerId="AD" clId="Web-{0DE331E0-391B-45FA-B13B-B188BACBF408}" dt="2022-09-06T17:00:31.858" v="4" actId="1076"/>
          <ac:picMkLst>
            <pc:docMk/>
            <pc:sldMk cId="0" sldId="280"/>
            <ac:picMk id="3" creationId="{7C652C35-9A15-13FA-F012-6E34E6F9B8EE}"/>
          </ac:picMkLst>
        </pc:picChg>
        <pc:picChg chg="mod">
          <ac:chgData name="Hermanson, John C C1C USAF USAFA CW/CS12" userId="S::c23john.hermanson@afacademy.af.edu::6e1403c4-d699-4248-bc27-2e69a5d5b1ff" providerId="AD" clId="Web-{0DE331E0-391B-45FA-B13B-B188BACBF408}" dt="2022-09-06T17:00:28.155" v="3" actId="1076"/>
          <ac:picMkLst>
            <pc:docMk/>
            <pc:sldMk cId="0" sldId="280"/>
            <ac:picMk id="1026" creationId="{7AFF4FF9-731D-E6BD-E25A-89563F43C872}"/>
          </ac:picMkLst>
        </pc:picChg>
      </pc:sldChg>
      <pc:sldChg chg="modSp">
        <pc:chgData name="Hermanson, John C C1C USAF USAFA CW/CS12" userId="S::c23john.hermanson@afacademy.af.edu::6e1403c4-d699-4248-bc27-2e69a5d5b1ff" providerId="AD" clId="Web-{0DE331E0-391B-45FA-B13B-B188BACBF408}" dt="2022-09-06T16:59:13.545" v="1" actId="20577"/>
        <pc:sldMkLst>
          <pc:docMk/>
          <pc:sldMk cId="0" sldId="282"/>
        </pc:sldMkLst>
        <pc:spChg chg="mod">
          <ac:chgData name="Hermanson, John C C1C USAF USAFA CW/CS12" userId="S::c23john.hermanson@afacademy.af.edu::6e1403c4-d699-4248-bc27-2e69a5d5b1ff" providerId="AD" clId="Web-{0DE331E0-391B-45FA-B13B-B188BACBF408}" dt="2022-09-06T16:59:13.545" v="1" actId="20577"/>
          <ac:spMkLst>
            <pc:docMk/>
            <pc:sldMk cId="0" sldId="282"/>
            <ac:spMk id="312" creationId="{00000000-0000-0000-0000-000000000000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E1771550-CA1D-4FF4-8B76-7C10C02F8F6B}"/>
    <pc:docChg chg="delSld">
      <pc:chgData name="Singh, Alexander D C1C USAF USAFA CW/CS38" userId="S::c23alexander.singh@afacademy.af.edu::f4595871-4fbd-4477-9748-61b689356812" providerId="AD" clId="Web-{E1771550-CA1D-4FF4-8B76-7C10C02F8F6B}" dt="2022-10-04T01:54:02.805" v="0"/>
      <pc:docMkLst>
        <pc:docMk/>
      </pc:docMkLst>
      <pc:sldChg chg="del">
        <pc:chgData name="Singh, Alexander D C1C USAF USAFA CW/CS38" userId="S::c23alexander.singh@afacademy.af.edu::f4595871-4fbd-4477-9748-61b689356812" providerId="AD" clId="Web-{E1771550-CA1D-4FF4-8B76-7C10C02F8F6B}" dt="2022-10-04T01:54:02.805" v="0"/>
        <pc:sldMkLst>
          <pc:docMk/>
          <pc:sldMk cId="3214444181" sldId="309"/>
        </pc:sldMkLst>
      </pc:sldChg>
    </pc:docChg>
  </pc:docChgLst>
  <pc:docChgLst>
    <pc:chgData name="Singh, Alexander D C1C USAF USAFA CW/CS38" userId="f4595871-4fbd-4477-9748-61b689356812" providerId="ADAL" clId="{4C5112C4-3554-C64E-B3AC-285E6CF3A0B2}"/>
    <pc:docChg chg="custSel addSld modSld">
      <pc:chgData name="Singh, Alexander D C1C USAF USAFA CW/CS38" userId="f4595871-4fbd-4477-9748-61b689356812" providerId="ADAL" clId="{4C5112C4-3554-C64E-B3AC-285E6CF3A0B2}" dt="2022-11-01T16:51:24.255" v="1241" actId="20577"/>
      <pc:docMkLst>
        <pc:docMk/>
      </pc:docMkLst>
      <pc:sldChg chg="addSp modSp mod">
        <pc:chgData name="Singh, Alexander D C1C USAF USAFA CW/CS38" userId="f4595871-4fbd-4477-9748-61b689356812" providerId="ADAL" clId="{4C5112C4-3554-C64E-B3AC-285E6CF3A0B2}" dt="2022-11-01T16:50:38.844" v="1240" actId="1076"/>
        <pc:sldMkLst>
          <pc:docMk/>
          <pc:sldMk cId="800107051" sldId="312"/>
        </pc:sldMkLst>
        <pc:picChg chg="add mod">
          <ac:chgData name="Singh, Alexander D C1C USAF USAFA CW/CS38" userId="f4595871-4fbd-4477-9748-61b689356812" providerId="ADAL" clId="{4C5112C4-3554-C64E-B3AC-285E6CF3A0B2}" dt="2022-11-01T16:50:38.844" v="1240" actId="1076"/>
          <ac:picMkLst>
            <pc:docMk/>
            <pc:sldMk cId="800107051" sldId="312"/>
            <ac:picMk id="6" creationId="{CE412CD5-CB72-1D59-6A72-6F1AC639FCF5}"/>
          </ac:picMkLst>
        </pc:picChg>
      </pc:sldChg>
      <pc:sldChg chg="modSp new mod">
        <pc:chgData name="Singh, Alexander D C1C USAF USAFA CW/CS38" userId="f4595871-4fbd-4477-9748-61b689356812" providerId="ADAL" clId="{4C5112C4-3554-C64E-B3AC-285E6CF3A0B2}" dt="2022-11-01T16:51:24.255" v="1241" actId="20577"/>
        <pc:sldMkLst>
          <pc:docMk/>
          <pc:sldMk cId="2329327752" sldId="314"/>
        </pc:sldMkLst>
        <pc:spChg chg="mod">
          <ac:chgData name="Singh, Alexander D C1C USAF USAFA CW/CS38" userId="f4595871-4fbd-4477-9748-61b689356812" providerId="ADAL" clId="{4C5112C4-3554-C64E-B3AC-285E6CF3A0B2}" dt="2022-11-01T16:51:24.255" v="1241" actId="20577"/>
          <ac:spMkLst>
            <pc:docMk/>
            <pc:sldMk cId="2329327752" sldId="314"/>
            <ac:spMk id="2" creationId="{E0039818-7A19-755A-029B-AA39165B9614}"/>
          </ac:spMkLst>
        </pc:spChg>
        <pc:spChg chg="mod">
          <ac:chgData name="Singh, Alexander D C1C USAF USAFA CW/CS38" userId="f4595871-4fbd-4477-9748-61b689356812" providerId="ADAL" clId="{4C5112C4-3554-C64E-B3AC-285E6CF3A0B2}" dt="2022-11-01T16:42:07.689" v="16" actId="20577"/>
          <ac:spMkLst>
            <pc:docMk/>
            <pc:sldMk cId="2329327752" sldId="314"/>
            <ac:spMk id="3" creationId="{2E286E0B-8F73-9DFC-EAE4-00F424676E1D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163A8F37-7A88-7CA0-9813-0C7540C43404}"/>
    <pc:docChg chg="modSld">
      <pc:chgData name="Henry, Quinn A C1C USAF USAFA CW/CS14" userId="S::c23quinn.henry@afacademy.af.edu::082a7edf-e859-4c54-ba07-d7d61e8984d1" providerId="AD" clId="Web-{163A8F37-7A88-7CA0-9813-0C7540C43404}" dt="2022-09-30T17:20:57.054" v="129"/>
      <pc:docMkLst>
        <pc:docMk/>
      </pc:docMkLst>
      <pc:sldChg chg="delSp">
        <pc:chgData name="Henry, Quinn A C1C USAF USAFA CW/CS14" userId="S::c23quinn.henry@afacademy.af.edu::082a7edf-e859-4c54-ba07-d7d61e8984d1" providerId="AD" clId="Web-{163A8F37-7A88-7CA0-9813-0C7540C43404}" dt="2022-09-30T17:20:57.054" v="129"/>
        <pc:sldMkLst>
          <pc:docMk/>
          <pc:sldMk cId="0" sldId="280"/>
        </pc:sldMkLst>
        <pc:picChg chg="del">
          <ac:chgData name="Henry, Quinn A C1C USAF USAFA CW/CS14" userId="S::c23quinn.henry@afacademy.af.edu::082a7edf-e859-4c54-ba07-d7d61e8984d1" providerId="AD" clId="Web-{163A8F37-7A88-7CA0-9813-0C7540C43404}" dt="2022-09-30T17:20:55.554" v="128"/>
          <ac:picMkLst>
            <pc:docMk/>
            <pc:sldMk cId="0" sldId="280"/>
            <ac:picMk id="3" creationId="{7C652C35-9A15-13FA-F012-6E34E6F9B8EE}"/>
          </ac:picMkLst>
        </pc:picChg>
        <pc:picChg chg="del">
          <ac:chgData name="Henry, Quinn A C1C USAF USAFA CW/CS14" userId="S::c23quinn.henry@afacademy.af.edu::082a7edf-e859-4c54-ba07-d7d61e8984d1" providerId="AD" clId="Web-{163A8F37-7A88-7CA0-9813-0C7540C43404}" dt="2022-09-30T17:20:57.054" v="129"/>
          <ac:picMkLst>
            <pc:docMk/>
            <pc:sldMk cId="0" sldId="280"/>
            <ac:picMk id="1026" creationId="{7AFF4FF9-731D-E6BD-E25A-89563F43C872}"/>
          </ac:picMkLst>
        </pc:picChg>
      </pc:sldChg>
      <pc:sldChg chg="addSp modSp">
        <pc:chgData name="Henry, Quinn A C1C USAF USAFA CW/CS14" userId="S::c23quinn.henry@afacademy.af.edu::082a7edf-e859-4c54-ba07-d7d61e8984d1" providerId="AD" clId="Web-{163A8F37-7A88-7CA0-9813-0C7540C43404}" dt="2022-09-30T17:18:46.162" v="127" actId="20577"/>
        <pc:sldMkLst>
          <pc:docMk/>
          <pc:sldMk cId="3589199166" sldId="304"/>
        </pc:sldMkLst>
        <pc:spChg chg="mod">
          <ac:chgData name="Henry, Quinn A C1C USAF USAFA CW/CS14" userId="S::c23quinn.henry@afacademy.af.edu::082a7edf-e859-4c54-ba07-d7d61e8984d1" providerId="AD" clId="Web-{163A8F37-7A88-7CA0-9813-0C7540C43404}" dt="2022-09-30T17:13:15.079" v="37" actId="20577"/>
          <ac:spMkLst>
            <pc:docMk/>
            <pc:sldMk cId="3589199166" sldId="304"/>
            <ac:spMk id="2" creationId="{2AF0F29A-C36C-F4C3-8498-53F29F97D7EA}"/>
          </ac:spMkLst>
        </pc:spChg>
        <pc:spChg chg="add mod">
          <ac:chgData name="Henry, Quinn A C1C USAF USAFA CW/CS14" userId="S::c23quinn.henry@afacademy.af.edu::082a7edf-e859-4c54-ba07-d7d61e8984d1" providerId="AD" clId="Web-{163A8F37-7A88-7CA0-9813-0C7540C43404}" dt="2022-09-30T17:14:38.236" v="66" actId="1076"/>
          <ac:spMkLst>
            <pc:docMk/>
            <pc:sldMk cId="3589199166" sldId="304"/>
            <ac:spMk id="7" creationId="{CC9746EE-C39E-1213-6E69-50483698769F}"/>
          </ac:spMkLst>
        </pc:spChg>
        <pc:spChg chg="add mod">
          <ac:chgData name="Henry, Quinn A C1C USAF USAFA CW/CS14" userId="S::c23quinn.henry@afacademy.af.edu::082a7edf-e859-4c54-ba07-d7d61e8984d1" providerId="AD" clId="Web-{163A8F37-7A88-7CA0-9813-0C7540C43404}" dt="2022-09-30T17:18:46.162" v="127" actId="20577"/>
          <ac:spMkLst>
            <pc:docMk/>
            <pc:sldMk cId="3589199166" sldId="304"/>
            <ac:spMk id="8" creationId="{F0F5B238-485A-D776-FC2B-5C9191D0CABA}"/>
          </ac:spMkLst>
        </pc:spChg>
        <pc:picChg chg="add mod">
          <ac:chgData name="Henry, Quinn A C1C USAF USAFA CW/CS14" userId="S::c23quinn.henry@afacademy.af.edu::082a7edf-e859-4c54-ba07-d7d61e8984d1" providerId="AD" clId="Web-{163A8F37-7A88-7CA0-9813-0C7540C43404}" dt="2022-09-30T17:13:26.813" v="41" actId="1076"/>
          <ac:picMkLst>
            <pc:docMk/>
            <pc:sldMk cId="3589199166" sldId="304"/>
            <ac:picMk id="5" creationId="{623200EE-AE58-B442-8BC2-1623AB93015D}"/>
          </ac:picMkLst>
        </pc:picChg>
        <pc:picChg chg="add mod">
          <ac:chgData name="Henry, Quinn A C1C USAF USAFA CW/CS14" userId="S::c23quinn.henry@afacademy.af.edu::082a7edf-e859-4c54-ba07-d7d61e8984d1" providerId="AD" clId="Web-{163A8F37-7A88-7CA0-9813-0C7540C43404}" dt="2022-09-30T17:14:46.502" v="70" actId="1076"/>
          <ac:picMkLst>
            <pc:docMk/>
            <pc:sldMk cId="3589199166" sldId="304"/>
            <ac:picMk id="6" creationId="{845988D8-EEBC-B45D-3B19-919190181608}"/>
          </ac:picMkLst>
        </pc:picChg>
      </pc:sldChg>
      <pc:sldChg chg="addSp delSp modSp">
        <pc:chgData name="Henry, Quinn A C1C USAF USAFA CW/CS14" userId="S::c23quinn.henry@afacademy.af.edu::082a7edf-e859-4c54-ba07-d7d61e8984d1" providerId="AD" clId="Web-{163A8F37-7A88-7CA0-9813-0C7540C43404}" dt="2022-09-30T17:12:30.547" v="25" actId="1076"/>
        <pc:sldMkLst>
          <pc:docMk/>
          <pc:sldMk cId="2778303396" sldId="306"/>
        </pc:sldMkLst>
        <pc:spChg chg="mod">
          <ac:chgData name="Henry, Quinn A C1C USAF USAFA CW/CS14" userId="S::c23quinn.henry@afacademy.af.edu::082a7edf-e859-4c54-ba07-d7d61e8984d1" providerId="AD" clId="Web-{163A8F37-7A88-7CA0-9813-0C7540C43404}" dt="2022-09-30T17:12:14.687" v="24" actId="20577"/>
          <ac:spMkLst>
            <pc:docMk/>
            <pc:sldMk cId="2778303396" sldId="306"/>
            <ac:spMk id="2" creationId="{87087A79-D667-B93A-6BB1-3F08742AA2E2}"/>
          </ac:spMkLst>
        </pc:spChg>
        <pc:spChg chg="mod">
          <ac:chgData name="Henry, Quinn A C1C USAF USAFA CW/CS14" userId="S::c23quinn.henry@afacademy.af.edu::082a7edf-e859-4c54-ba07-d7d61e8984d1" providerId="AD" clId="Web-{163A8F37-7A88-7CA0-9813-0C7540C43404}" dt="2022-09-30T17:10:38.061" v="16" actId="1076"/>
          <ac:spMkLst>
            <pc:docMk/>
            <pc:sldMk cId="2778303396" sldId="306"/>
            <ac:spMk id="9" creationId="{9C8D0E2A-6E38-FB29-5036-D2C3A799965B}"/>
          </ac:spMkLst>
        </pc:spChg>
        <pc:spChg chg="add mod">
          <ac:chgData name="Henry, Quinn A C1C USAF USAFA CW/CS14" userId="S::c23quinn.henry@afacademy.af.edu::082a7edf-e859-4c54-ba07-d7d61e8984d1" providerId="AD" clId="Web-{163A8F37-7A88-7CA0-9813-0C7540C43404}" dt="2022-09-30T17:11:50.672" v="21" actId="20577"/>
          <ac:spMkLst>
            <pc:docMk/>
            <pc:sldMk cId="2778303396" sldId="306"/>
            <ac:spMk id="10" creationId="{7A77C502-322B-5261-F477-9CB9DAF2326F}"/>
          </ac:spMkLst>
        </pc:spChg>
        <pc:picChg chg="del">
          <ac:chgData name="Henry, Quinn A C1C USAF USAFA CW/CS14" userId="S::c23quinn.henry@afacademy.af.edu::082a7edf-e859-4c54-ba07-d7d61e8984d1" providerId="AD" clId="Web-{163A8F37-7A88-7CA0-9813-0C7540C43404}" dt="2022-09-30T17:09:02.919" v="0"/>
          <ac:picMkLst>
            <pc:docMk/>
            <pc:sldMk cId="2778303396" sldId="306"/>
            <ac:picMk id="5" creationId="{13E217B9-436A-5D10-3F10-0B04FB0F0277}"/>
          </ac:picMkLst>
        </pc:picChg>
        <pc:picChg chg="add mod">
          <ac:chgData name="Henry, Quinn A C1C USAF USAFA CW/CS14" userId="S::c23quinn.henry@afacademy.af.edu::082a7edf-e859-4c54-ba07-d7d61e8984d1" providerId="AD" clId="Web-{163A8F37-7A88-7CA0-9813-0C7540C43404}" dt="2022-09-30T17:12:30.547" v="25" actId="1076"/>
          <ac:picMkLst>
            <pc:docMk/>
            <pc:sldMk cId="2778303396" sldId="306"/>
            <ac:picMk id="7" creationId="{3061CB4D-FE87-654D-9C47-E26B7C2AE48C}"/>
          </ac:picMkLst>
        </pc:picChg>
        <pc:picChg chg="mod">
          <ac:chgData name="Henry, Quinn A C1C USAF USAFA CW/CS14" userId="S::c23quinn.henry@afacademy.af.edu::082a7edf-e859-4c54-ba07-d7d61e8984d1" providerId="AD" clId="Web-{163A8F37-7A88-7CA0-9813-0C7540C43404}" dt="2022-09-30T17:10:30.686" v="15" actId="1076"/>
          <ac:picMkLst>
            <pc:docMk/>
            <pc:sldMk cId="2778303396" sldId="306"/>
            <ac:picMk id="8" creationId="{7A47F3C5-E18D-421C-0658-B59F9462DBC9}"/>
          </ac:picMkLst>
        </pc:picChg>
      </pc:sldChg>
    </pc:docChg>
  </pc:docChgLst>
  <pc:docChgLst>
    <pc:chgData name="Pak, Nathan M C1C USAF USAFA CW/CS18" userId="S::c23nathan.pak@afacademy.af.edu::8195bfbc-b960-4083-853b-1bce3bf837c7" providerId="AD" clId="Web-{E7C2EA5E-E524-5E99-8E05-0D521B3B159C}"/>
    <pc:docChg chg="modSld">
      <pc:chgData name="Pak, Nathan M C1C USAF USAFA CW/CS18" userId="S::c23nathan.pak@afacademy.af.edu::8195bfbc-b960-4083-853b-1bce3bf837c7" providerId="AD" clId="Web-{E7C2EA5E-E524-5E99-8E05-0D521B3B159C}" dt="2022-10-04T02:02:14.567" v="78" actId="1076"/>
      <pc:docMkLst>
        <pc:docMk/>
      </pc:docMkLst>
      <pc:sldChg chg="addSp modSp">
        <pc:chgData name="Pak, Nathan M C1C USAF USAFA CW/CS18" userId="S::c23nathan.pak@afacademy.af.edu::8195bfbc-b960-4083-853b-1bce3bf837c7" providerId="AD" clId="Web-{E7C2EA5E-E524-5E99-8E05-0D521B3B159C}" dt="2022-10-04T02:02:14.567" v="78" actId="1076"/>
        <pc:sldMkLst>
          <pc:docMk/>
          <pc:sldMk cId="1235175226" sldId="307"/>
        </pc:sldMkLst>
        <pc:spChg chg="mod">
          <ac:chgData name="Pak, Nathan M C1C USAF USAFA CW/CS18" userId="S::c23nathan.pak@afacademy.af.edu::8195bfbc-b960-4083-853b-1bce3bf837c7" providerId="AD" clId="Web-{E7C2EA5E-E524-5E99-8E05-0D521B3B159C}" dt="2022-10-04T02:02:08.692" v="75" actId="14100"/>
          <ac:spMkLst>
            <pc:docMk/>
            <pc:sldMk cId="1235175226" sldId="307"/>
            <ac:spMk id="2" creationId="{8C1906B5-A894-D599-5FFA-553AAA0E66A3}"/>
          </ac:spMkLst>
        </pc:spChg>
        <pc:picChg chg="add mod">
          <ac:chgData name="Pak, Nathan M C1C USAF USAFA CW/CS18" userId="S::c23nathan.pak@afacademy.af.edu::8195bfbc-b960-4083-853b-1bce3bf837c7" providerId="AD" clId="Web-{E7C2EA5E-E524-5E99-8E05-0D521B3B159C}" dt="2022-10-04T02:02:14.567" v="78" actId="1076"/>
          <ac:picMkLst>
            <pc:docMk/>
            <pc:sldMk cId="1235175226" sldId="307"/>
            <ac:picMk id="5" creationId="{C2E2A03D-E0EB-6C30-06F9-1FAB5D79A42E}"/>
          </ac:picMkLst>
        </pc:picChg>
        <pc:picChg chg="add mod">
          <ac:chgData name="Pak, Nathan M C1C USAF USAFA CW/CS18" userId="S::c23nathan.pak@afacademy.af.edu::8195bfbc-b960-4083-853b-1bce3bf837c7" providerId="AD" clId="Web-{E7C2EA5E-E524-5E99-8E05-0D521B3B159C}" dt="2022-10-04T02:02:13.208" v="77" actId="14100"/>
          <ac:picMkLst>
            <pc:docMk/>
            <pc:sldMk cId="1235175226" sldId="307"/>
            <ac:picMk id="6" creationId="{B461BA1F-549A-ADD9-6352-ACB676298F48}"/>
          </ac:picMkLst>
        </pc:picChg>
      </pc:sldChg>
    </pc:docChg>
  </pc:docChgLst>
  <pc:docChgLst>
    <pc:chgData name="Henry, Quinn A C1C USAF USAFA CW/CS14" userId="S::c23quinn.henry@afacademy.af.edu::082a7edf-e859-4c54-ba07-d7d61e8984d1" providerId="AD" clId="Web-{788397DD-351B-4034-A985-69D4136A0CBC}"/>
    <pc:docChg chg="modSld sldOrd">
      <pc:chgData name="Henry, Quinn A C1C USAF USAFA CW/CS14" userId="S::c23quinn.henry@afacademy.af.edu::082a7edf-e859-4c54-ba07-d7d61e8984d1" providerId="AD" clId="Web-{788397DD-351B-4034-A985-69D4136A0CBC}" dt="2022-12-05T17:50:59.484" v="135" actId="20577"/>
      <pc:docMkLst>
        <pc:docMk/>
      </pc:docMkLst>
      <pc:sldChg chg="modSp">
        <pc:chgData name="Henry, Quinn A C1C USAF USAFA CW/CS14" userId="S::c23quinn.henry@afacademy.af.edu::082a7edf-e859-4c54-ba07-d7d61e8984d1" providerId="AD" clId="Web-{788397DD-351B-4034-A985-69D4136A0CBC}" dt="2022-12-05T17:29:35.845" v="20" actId="20577"/>
        <pc:sldMkLst>
          <pc:docMk/>
          <pc:sldMk cId="0" sldId="257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29:35.845" v="20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788397DD-351B-4034-A985-69D4136A0CBC}" dt="2022-12-05T17:34:10.836" v="101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34:10.836" v="101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 ord">
        <pc:chgData name="Henry, Quinn A C1C USAF USAFA CW/CS14" userId="S::c23quinn.henry@afacademy.af.edu::082a7edf-e859-4c54-ba07-d7d61e8984d1" providerId="AD" clId="Web-{788397DD-351B-4034-A985-69D4136A0CBC}" dt="2022-12-05T17:35:51.572" v="105" actId="20577"/>
        <pc:sldMkLst>
          <pc:docMk/>
          <pc:sldMk cId="637770" sldId="294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35:51.572" v="105" actId="20577"/>
          <ac:spMkLst>
            <pc:docMk/>
            <pc:sldMk cId="637770" sldId="294"/>
            <ac:spMk id="2" creationId="{8E40806D-67BA-4F1F-74F0-B84FAD95653E}"/>
          </ac:spMkLst>
        </pc:spChg>
      </pc:sldChg>
      <pc:sldChg chg="modSp">
        <pc:chgData name="Henry, Quinn A C1C USAF USAFA CW/CS14" userId="S::c23quinn.henry@afacademy.af.edu::082a7edf-e859-4c54-ba07-d7d61e8984d1" providerId="AD" clId="Web-{788397DD-351B-4034-A985-69D4136A0CBC}" dt="2022-12-05T17:43:23.723" v="124" actId="20577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36:44.402" v="118" actId="20577"/>
          <ac:spMkLst>
            <pc:docMk/>
            <pc:sldMk cId="1560606005" sldId="295"/>
            <ac:spMk id="2" creationId="{D91036E8-0116-0DEA-EE4A-8201573C6784}"/>
          </ac:spMkLst>
        </pc:spChg>
        <pc:spChg chg="mod">
          <ac:chgData name="Henry, Quinn A C1C USAF USAFA CW/CS14" userId="S::c23quinn.henry@afacademy.af.edu::082a7edf-e859-4c54-ba07-d7d61e8984d1" providerId="AD" clId="Web-{788397DD-351B-4034-A985-69D4136A0CBC}" dt="2022-12-05T17:43:23.723" v="124" actId="20577"/>
          <ac:spMkLst>
            <pc:docMk/>
            <pc:sldMk cId="1560606005" sldId="295"/>
            <ac:spMk id="3" creationId="{F6C0CA0D-A03B-C6EC-C6F9-A0D005022D0C}"/>
          </ac:spMkLst>
        </pc:spChg>
      </pc:sldChg>
      <pc:sldChg chg="modSp">
        <pc:chgData name="Henry, Quinn A C1C USAF USAFA CW/CS14" userId="S::c23quinn.henry@afacademy.af.edu::082a7edf-e859-4c54-ba07-d7d61e8984d1" providerId="AD" clId="Web-{788397DD-351B-4034-A985-69D4136A0CBC}" dt="2022-12-05T17:50:59.484" v="135" actId="20577"/>
        <pc:sldMkLst>
          <pc:docMk/>
          <pc:sldMk cId="763483605" sldId="298"/>
        </pc:sldMkLst>
        <pc:spChg chg="mod">
          <ac:chgData name="Henry, Quinn A C1C USAF USAFA CW/CS14" userId="S::c23quinn.henry@afacademy.af.edu::082a7edf-e859-4c54-ba07-d7d61e8984d1" providerId="AD" clId="Web-{788397DD-351B-4034-A985-69D4136A0CBC}" dt="2022-12-05T17:50:59.484" v="135" actId="20577"/>
          <ac:spMkLst>
            <pc:docMk/>
            <pc:sldMk cId="763483605" sldId="298"/>
            <ac:spMk id="2" creationId="{7A4AEE20-8807-245A-964B-BF7A7DFB18A5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687D1E60-0448-23ED-FDA2-A06ADC7ACB0E}"/>
    <pc:docChg chg="modSld">
      <pc:chgData name="Singh, Alexander D C1C USAF USAFA CW/CS38" userId="S::c23alexander.singh@afacademy.af.edu::f4595871-4fbd-4477-9748-61b689356812" providerId="AD" clId="Web-{687D1E60-0448-23ED-FDA2-A06ADC7ACB0E}" dt="2022-09-06T16:31:25.672" v="9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687D1E60-0448-23ED-FDA2-A06ADC7ACB0E}" dt="2022-09-06T16:31:25.672" v="9" actId="20577"/>
        <pc:sldMkLst>
          <pc:docMk/>
          <pc:sldMk cId="0" sldId="257"/>
        </pc:sldMkLst>
        <pc:spChg chg="mod">
          <ac:chgData name="Singh, Alexander D C1C USAF USAFA CW/CS38" userId="S::c23alexander.singh@afacademy.af.edu::f4595871-4fbd-4477-9748-61b689356812" providerId="AD" clId="Web-{687D1E60-0448-23ED-FDA2-A06ADC7ACB0E}" dt="2022-09-06T16:31:25.672" v="9" actId="20577"/>
          <ac:spMkLst>
            <pc:docMk/>
            <pc:sldMk cId="0" sldId="257"/>
            <ac:spMk id="2" creationId="{00000000-0000-0000-0000-000000000000}"/>
          </ac:spMkLst>
        </pc:spChg>
      </pc:sldChg>
      <pc:sldChg chg="modSp">
        <pc:chgData name="Singh, Alexander D C1C USAF USAFA CW/CS38" userId="S::c23alexander.singh@afacademy.af.edu::f4595871-4fbd-4477-9748-61b689356812" providerId="AD" clId="Web-{687D1E60-0448-23ED-FDA2-A06ADC7ACB0E}" dt="2022-09-06T16:29:52.452" v="7" actId="20577"/>
        <pc:sldMkLst>
          <pc:docMk/>
          <pc:sldMk cId="63723923" sldId="287"/>
        </pc:sldMkLst>
        <pc:spChg chg="mod">
          <ac:chgData name="Singh, Alexander D C1C USAF USAFA CW/CS38" userId="S::c23alexander.singh@afacademy.af.edu::f4595871-4fbd-4477-9748-61b689356812" providerId="AD" clId="Web-{687D1E60-0448-23ED-FDA2-A06ADC7ACB0E}" dt="2022-09-06T16:29:52.452" v="7" actId="20577"/>
          <ac:spMkLst>
            <pc:docMk/>
            <pc:sldMk cId="63723923" sldId="287"/>
            <ac:spMk id="2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65D70CB1-1AEF-46D6-B06F-77339A867191}"/>
    <pc:docChg chg="addSld modSld">
      <pc:chgData name="Hermanson, John C C1C USAF USAFA CW/CS12" userId="S::c23john.hermanson@afacademy.af.edu::6e1403c4-d699-4248-bc27-2e69a5d5b1ff" providerId="AD" clId="Web-{65D70CB1-1AEF-46D6-B06F-77339A867191}" dt="2022-11-03T16:10:25.929" v="32" actId="1076"/>
      <pc:docMkLst>
        <pc:docMk/>
      </pc:docMkLst>
      <pc:sldChg chg="addSp modSp new">
        <pc:chgData name="Hermanson, John C C1C USAF USAFA CW/CS12" userId="S::c23john.hermanson@afacademy.af.edu::6e1403c4-d699-4248-bc27-2e69a5d5b1ff" providerId="AD" clId="Web-{65D70CB1-1AEF-46D6-B06F-77339A867191}" dt="2022-11-03T16:10:25.929" v="32" actId="1076"/>
        <pc:sldMkLst>
          <pc:docMk/>
          <pc:sldMk cId="389531703" sldId="322"/>
        </pc:sldMkLst>
        <pc:spChg chg="mod">
          <ac:chgData name="Hermanson, John C C1C USAF USAFA CW/CS12" userId="S::c23john.hermanson@afacademy.af.edu::6e1403c4-d699-4248-bc27-2e69a5d5b1ff" providerId="AD" clId="Web-{65D70CB1-1AEF-46D6-B06F-77339A867191}" dt="2022-11-03T16:10:15.335" v="28" actId="20577"/>
          <ac:spMkLst>
            <pc:docMk/>
            <pc:sldMk cId="389531703" sldId="322"/>
            <ac:spMk id="3" creationId="{055B6951-7477-D4D2-C972-F04A3B7A21E0}"/>
          </ac:spMkLst>
        </pc:spChg>
        <pc:picChg chg="add mod">
          <ac:chgData name="Hermanson, John C C1C USAF USAFA CW/CS12" userId="S::c23john.hermanson@afacademy.af.edu::6e1403c4-d699-4248-bc27-2e69a5d5b1ff" providerId="AD" clId="Web-{65D70CB1-1AEF-46D6-B06F-77339A867191}" dt="2022-11-03T16:10:25.929" v="32" actId="1076"/>
          <ac:picMkLst>
            <pc:docMk/>
            <pc:sldMk cId="389531703" sldId="322"/>
            <ac:picMk id="5" creationId="{2F1D05FC-D802-5333-0517-183A125DE805}"/>
          </ac:picMkLst>
        </pc:picChg>
      </pc:sldChg>
    </pc:docChg>
  </pc:docChgLst>
  <pc:docChgLst>
    <pc:chgData name="Pak, Nathan M C1C USAF USAFA CW/CS18" userId="S::c23nathan.pak@afacademy.af.edu::8195bfbc-b960-4083-853b-1bce3bf837c7" providerId="AD" clId="Web-{4A4C0D20-89ED-724C-F355-6B4EC2CEFF93}"/>
    <pc:docChg chg="modSld">
      <pc:chgData name="Pak, Nathan M C1C USAF USAFA CW/CS18" userId="S::c23nathan.pak@afacademy.af.edu::8195bfbc-b960-4083-853b-1bce3bf837c7" providerId="AD" clId="Web-{4A4C0D20-89ED-724C-F355-6B4EC2CEFF93}" dt="2022-11-14T17:17:33.132" v="32" actId="1076"/>
      <pc:docMkLst>
        <pc:docMk/>
      </pc:docMkLst>
      <pc:sldChg chg="addSp modSp">
        <pc:chgData name="Pak, Nathan M C1C USAF USAFA CW/CS18" userId="S::c23nathan.pak@afacademy.af.edu::8195bfbc-b960-4083-853b-1bce3bf837c7" providerId="AD" clId="Web-{4A4C0D20-89ED-724C-F355-6B4EC2CEFF93}" dt="2022-11-14T17:17:33.132" v="32" actId="1076"/>
        <pc:sldMkLst>
          <pc:docMk/>
          <pc:sldMk cId="800107051" sldId="312"/>
        </pc:sldMkLst>
        <pc:spChg chg="add mod">
          <ac:chgData name="Pak, Nathan M C1C USAF USAFA CW/CS18" userId="S::c23nathan.pak@afacademy.af.edu::8195bfbc-b960-4083-853b-1bce3bf837c7" providerId="AD" clId="Web-{4A4C0D20-89ED-724C-F355-6B4EC2CEFF93}" dt="2022-11-14T17:17:33.132" v="32" actId="1076"/>
          <ac:spMkLst>
            <pc:docMk/>
            <pc:sldMk cId="800107051" sldId="312"/>
            <ac:spMk id="5" creationId="{2797D84D-AFC3-4135-0320-39B0F798647F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CE3A6DC8-EA76-4B50-86F0-D31087EAD5B3}"/>
    <pc:docChg chg="addSld delSld">
      <pc:chgData name="Singh, Alexander D C1C USAF USAFA CW/CS38" userId="S::c23alexander.singh@afacademy.af.edu::f4595871-4fbd-4477-9748-61b689356812" providerId="AD" clId="Web-{CE3A6DC8-EA76-4B50-86F0-D31087EAD5B3}" dt="2022-11-14T17:20:13.510" v="1"/>
      <pc:docMkLst>
        <pc:docMk/>
      </pc:docMkLst>
      <pc:sldChg chg="del">
        <pc:chgData name="Singh, Alexander D C1C USAF USAFA CW/CS38" userId="S::c23alexander.singh@afacademy.af.edu::f4595871-4fbd-4477-9748-61b689356812" providerId="AD" clId="Web-{CE3A6DC8-EA76-4B50-86F0-D31087EAD5B3}" dt="2022-11-14T17:20:10.307" v="0"/>
        <pc:sldMkLst>
          <pc:docMk/>
          <pc:sldMk cId="1518859150" sldId="301"/>
        </pc:sldMkLst>
      </pc:sldChg>
      <pc:sldChg chg="add">
        <pc:chgData name="Singh, Alexander D C1C USAF USAFA CW/CS38" userId="S::c23alexander.singh@afacademy.af.edu::f4595871-4fbd-4477-9748-61b689356812" providerId="AD" clId="Web-{CE3A6DC8-EA76-4B50-86F0-D31087EAD5B3}" dt="2022-11-14T17:20:13.510" v="1"/>
        <pc:sldMkLst>
          <pc:docMk/>
          <pc:sldMk cId="4292223077" sldId="323"/>
        </pc:sldMkLst>
      </pc:sldChg>
    </pc:docChg>
  </pc:docChgLst>
  <pc:docChgLst>
    <pc:chgData name="Singh, Alexander D C1C USAF USAFA CW/CS38" userId="f4595871-4fbd-4477-9748-61b689356812" providerId="ADAL" clId="{2778D71D-E4D0-8245-849A-B92C9CAA8C41}"/>
    <pc:docChg chg="undo custSel addSld delSld modSld sldOrd">
      <pc:chgData name="Singh, Alexander D C1C USAF USAFA CW/CS38" userId="f4595871-4fbd-4477-9748-61b689356812" providerId="ADAL" clId="{2778D71D-E4D0-8245-849A-B92C9CAA8C41}" dt="2022-09-06T17:05:27.369" v="172" actId="2696"/>
      <pc:docMkLst>
        <pc:docMk/>
      </pc:docMkLst>
      <pc:sldChg chg="del">
        <pc:chgData name="Singh, Alexander D C1C USAF USAFA CW/CS38" userId="f4595871-4fbd-4477-9748-61b689356812" providerId="ADAL" clId="{2778D71D-E4D0-8245-849A-B92C9CAA8C41}" dt="2022-09-06T17:01:59.212" v="85" actId="2696"/>
        <pc:sldMkLst>
          <pc:docMk/>
          <pc:sldMk cId="0" sldId="258"/>
        </pc:sldMkLst>
      </pc:sldChg>
      <pc:sldChg chg="del">
        <pc:chgData name="Singh, Alexander D C1C USAF USAFA CW/CS38" userId="f4595871-4fbd-4477-9748-61b689356812" providerId="ADAL" clId="{2778D71D-E4D0-8245-849A-B92C9CAA8C41}" dt="2022-09-06T17:05:27.369" v="172" actId="2696"/>
        <pc:sldMkLst>
          <pc:docMk/>
          <pc:sldMk cId="0" sldId="259"/>
        </pc:sldMkLst>
      </pc:sldChg>
      <pc:sldChg chg="del">
        <pc:chgData name="Singh, Alexander D C1C USAF USAFA CW/CS38" userId="f4595871-4fbd-4477-9748-61b689356812" providerId="ADAL" clId="{2778D71D-E4D0-8245-849A-B92C9CAA8C41}" dt="2022-09-06T17:03:36.279" v="117" actId="2696"/>
        <pc:sldMkLst>
          <pc:docMk/>
          <pc:sldMk cId="0" sldId="263"/>
        </pc:sldMkLst>
      </pc:sldChg>
      <pc:sldChg chg="addSp delSp modSp del mod">
        <pc:chgData name="Singh, Alexander D C1C USAF USAFA CW/CS38" userId="f4595871-4fbd-4477-9748-61b689356812" providerId="ADAL" clId="{2778D71D-E4D0-8245-849A-B92C9CAA8C41}" dt="2022-09-06T17:04:32.473" v="145" actId="2696"/>
        <pc:sldMkLst>
          <pc:docMk/>
          <pc:sldMk cId="0" sldId="265"/>
        </pc:sldMkLst>
        <pc:spChg chg="add del mod">
          <ac:chgData name="Singh, Alexander D C1C USAF USAFA CW/CS38" userId="f4595871-4fbd-4477-9748-61b689356812" providerId="ADAL" clId="{2778D71D-E4D0-8245-849A-B92C9CAA8C41}" dt="2022-09-06T16:48:19.366" v="25"/>
          <ac:spMkLst>
            <pc:docMk/>
            <pc:sldMk cId="0" sldId="265"/>
            <ac:spMk id="2" creationId="{D1EC69D6-ED1F-DE7E-80C4-CB708DFE4A54}"/>
          </ac:spMkLst>
        </pc:spChg>
        <pc:spChg chg="mod">
          <ac:chgData name="Singh, Alexander D C1C USAF USAFA CW/CS38" userId="f4595871-4fbd-4477-9748-61b689356812" providerId="ADAL" clId="{2778D71D-E4D0-8245-849A-B92C9CAA8C41}" dt="2022-09-06T17:04:02.515" v="137" actId="20577"/>
          <ac:spMkLst>
            <pc:docMk/>
            <pc:sldMk cId="0" sldId="265"/>
            <ac:spMk id="164" creationId="{00000000-0000-0000-0000-000000000000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6:49:51.412" v="33" actId="1076"/>
          <ac:picMkLst>
            <pc:docMk/>
            <pc:sldMk cId="0" sldId="265"/>
            <ac:picMk id="3" creationId="{99C4CE9E-6CF5-9212-A35A-C901438CB1FF}"/>
          </ac:picMkLst>
        </pc:picChg>
        <pc:picChg chg="add mod">
          <ac:chgData name="Singh, Alexander D C1C USAF USAFA CW/CS38" userId="f4595871-4fbd-4477-9748-61b689356812" providerId="ADAL" clId="{2778D71D-E4D0-8245-849A-B92C9CAA8C41}" dt="2022-09-06T16:50:46.788" v="38" actId="1076"/>
          <ac:picMkLst>
            <pc:docMk/>
            <pc:sldMk cId="0" sldId="265"/>
            <ac:picMk id="3074" creationId="{4072841F-CEFE-9559-F184-23BA4CBA0FA2}"/>
          </ac:picMkLst>
        </pc:picChg>
      </pc:sldChg>
      <pc:sldChg chg="addSp delSp modSp mod">
        <pc:chgData name="Singh, Alexander D C1C USAF USAFA CW/CS38" userId="f4595871-4fbd-4477-9748-61b689356812" providerId="ADAL" clId="{2778D71D-E4D0-8245-849A-B92C9CAA8C41}" dt="2022-09-06T16:58:40.145" v="57" actId="1076"/>
        <pc:sldMkLst>
          <pc:docMk/>
          <pc:sldMk cId="0" sldId="280"/>
        </pc:sldMkLst>
        <pc:spChg chg="mod">
          <ac:chgData name="Singh, Alexander D C1C USAF USAFA CW/CS38" userId="f4595871-4fbd-4477-9748-61b689356812" providerId="ADAL" clId="{2778D71D-E4D0-8245-849A-B92C9CAA8C41}" dt="2022-09-06T16:58:26.149" v="54" actId="14100"/>
          <ac:spMkLst>
            <pc:docMk/>
            <pc:sldMk cId="0" sldId="280"/>
            <ac:spMk id="298" creationId="{00000000-0000-0000-0000-000000000000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6:58:40.145" v="57" actId="1076"/>
          <ac:picMkLst>
            <pc:docMk/>
            <pc:sldMk cId="0" sldId="280"/>
            <ac:picMk id="3" creationId="{7C652C35-9A15-13FA-F012-6E34E6F9B8EE}"/>
          </ac:picMkLst>
        </pc:picChg>
        <pc:picChg chg="add mod">
          <ac:chgData name="Singh, Alexander D C1C USAF USAFA CW/CS38" userId="f4595871-4fbd-4477-9748-61b689356812" providerId="ADAL" clId="{2778D71D-E4D0-8245-849A-B92C9CAA8C41}" dt="2022-09-06T16:58:37.470" v="56" actId="1076"/>
          <ac:picMkLst>
            <pc:docMk/>
            <pc:sldMk cId="0" sldId="280"/>
            <ac:picMk id="1026" creationId="{7AFF4FF9-731D-E6BD-E25A-89563F43C872}"/>
          </ac:picMkLst>
        </pc:picChg>
        <pc:picChg chg="add del mod">
          <ac:chgData name="Singh, Alexander D C1C USAF USAFA CW/CS38" userId="f4595871-4fbd-4477-9748-61b689356812" providerId="ADAL" clId="{2778D71D-E4D0-8245-849A-B92C9CAA8C41}" dt="2022-09-06T16:57:43.624" v="44" actId="478"/>
          <ac:picMkLst>
            <pc:docMk/>
            <pc:sldMk cId="0" sldId="280"/>
            <ac:picMk id="4098" creationId="{F7BCC469-A1F1-C4E3-F3DB-D7CAE1E97D68}"/>
          </ac:picMkLst>
        </pc:picChg>
      </pc:sldChg>
      <pc:sldChg chg="addSp delSp modSp mod modNotes">
        <pc:chgData name="Singh, Alexander D C1C USAF USAFA CW/CS38" userId="f4595871-4fbd-4477-9748-61b689356812" providerId="ADAL" clId="{2778D71D-E4D0-8245-849A-B92C9CAA8C41}" dt="2022-09-06T16:45:31.198" v="17"/>
        <pc:sldMkLst>
          <pc:docMk/>
          <pc:sldMk cId="637770" sldId="294"/>
        </pc:sldMkLst>
        <pc:spChg chg="mod">
          <ac:chgData name="Singh, Alexander D C1C USAF USAFA CW/CS38" userId="f4595871-4fbd-4477-9748-61b689356812" providerId="ADAL" clId="{2778D71D-E4D0-8245-849A-B92C9CAA8C41}" dt="2022-09-06T16:44:03.584" v="5" actId="1076"/>
          <ac:spMkLst>
            <pc:docMk/>
            <pc:sldMk cId="637770" sldId="294"/>
            <ac:spMk id="2" creationId="{8E40806D-67BA-4F1F-74F0-B84FAD95653E}"/>
          </ac:spMkLst>
        </pc:spChg>
        <pc:spChg chg="add del mod">
          <ac:chgData name="Singh, Alexander D C1C USAF USAFA CW/CS38" userId="f4595871-4fbd-4477-9748-61b689356812" providerId="ADAL" clId="{2778D71D-E4D0-8245-849A-B92C9CAA8C41}" dt="2022-09-06T16:45:31.198" v="17"/>
          <ac:spMkLst>
            <pc:docMk/>
            <pc:sldMk cId="637770" sldId="294"/>
            <ac:spMk id="5" creationId="{4E13FE50-25D4-2091-8967-27E316AD89A0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6:45:09.910" v="15" actId="1076"/>
          <ac:picMkLst>
            <pc:docMk/>
            <pc:sldMk cId="637770" sldId="294"/>
            <ac:picMk id="1026" creationId="{856C6030-C227-5DA8-2121-BE3CF65C9BE2}"/>
          </ac:picMkLst>
        </pc:picChg>
      </pc:sldChg>
      <pc:sldChg chg="modSp new mod">
        <pc:chgData name="Singh, Alexander D C1C USAF USAFA CW/CS38" userId="f4595871-4fbd-4477-9748-61b689356812" providerId="ADAL" clId="{2778D71D-E4D0-8245-849A-B92C9CAA8C41}" dt="2022-09-06T17:02:42.865" v="96" actId="14"/>
        <pc:sldMkLst>
          <pc:docMk/>
          <pc:sldMk cId="763483605" sldId="298"/>
        </pc:sldMkLst>
        <pc:spChg chg="mod">
          <ac:chgData name="Singh, Alexander D C1C USAF USAFA CW/CS38" userId="f4595871-4fbd-4477-9748-61b689356812" providerId="ADAL" clId="{2778D71D-E4D0-8245-849A-B92C9CAA8C41}" dt="2022-09-06T17:02:42.865" v="96" actId="14"/>
          <ac:spMkLst>
            <pc:docMk/>
            <pc:sldMk cId="763483605" sldId="298"/>
            <ac:spMk id="2" creationId="{7A4AEE20-8807-245A-964B-BF7A7DFB18A5}"/>
          </ac:spMkLst>
        </pc:spChg>
        <pc:spChg chg="mod">
          <ac:chgData name="Singh, Alexander D C1C USAF USAFA CW/CS38" userId="f4595871-4fbd-4477-9748-61b689356812" providerId="ADAL" clId="{2778D71D-E4D0-8245-849A-B92C9CAA8C41}" dt="2022-09-06T17:01:31.423" v="80" actId="20577"/>
          <ac:spMkLst>
            <pc:docMk/>
            <pc:sldMk cId="763483605" sldId="298"/>
            <ac:spMk id="3" creationId="{F681FDAD-81E0-2DF2-9F99-674A8668E5A1}"/>
          </ac:spMkLst>
        </pc:spChg>
      </pc:sldChg>
      <pc:sldChg chg="addSp delSp modSp new del">
        <pc:chgData name="Singh, Alexander D C1C USAF USAFA CW/CS38" userId="f4595871-4fbd-4477-9748-61b689356812" providerId="ADAL" clId="{2778D71D-E4D0-8245-849A-B92C9CAA8C41}" dt="2022-09-06T16:51:02.935" v="40" actId="2696"/>
        <pc:sldMkLst>
          <pc:docMk/>
          <pc:sldMk cId="1143179585" sldId="298"/>
        </pc:sldMkLst>
        <pc:picChg chg="add del mod">
          <ac:chgData name="Singh, Alexander D C1C USAF USAFA CW/CS38" userId="f4595871-4fbd-4477-9748-61b689356812" providerId="ADAL" clId="{2778D71D-E4D0-8245-849A-B92C9CAA8C41}" dt="2022-09-06T16:50:57.034" v="39" actId="478"/>
          <ac:picMkLst>
            <pc:docMk/>
            <pc:sldMk cId="1143179585" sldId="298"/>
            <ac:picMk id="2050" creationId="{971EBE1A-56A1-E507-BA1B-3715275E9D86}"/>
          </ac:picMkLst>
        </pc:picChg>
      </pc:sldChg>
      <pc:sldChg chg="new del">
        <pc:chgData name="Singh, Alexander D C1C USAF USAFA CW/CS38" userId="f4595871-4fbd-4477-9748-61b689356812" providerId="ADAL" clId="{2778D71D-E4D0-8245-849A-B92C9CAA8C41}" dt="2022-09-06T16:42:47.065" v="1" actId="680"/>
        <pc:sldMkLst>
          <pc:docMk/>
          <pc:sldMk cId="4146355864" sldId="298"/>
        </pc:sldMkLst>
      </pc:sldChg>
      <pc:sldChg chg="modSp new mod ord">
        <pc:chgData name="Singh, Alexander D C1C USAF USAFA CW/CS38" userId="f4595871-4fbd-4477-9748-61b689356812" providerId="ADAL" clId="{2778D71D-E4D0-8245-849A-B92C9CAA8C41}" dt="2022-09-06T17:03:26.245" v="116" actId="113"/>
        <pc:sldMkLst>
          <pc:docMk/>
          <pc:sldMk cId="2399428723" sldId="299"/>
        </pc:sldMkLst>
        <pc:spChg chg="mod">
          <ac:chgData name="Singh, Alexander D C1C USAF USAFA CW/CS38" userId="f4595871-4fbd-4477-9748-61b689356812" providerId="ADAL" clId="{2778D71D-E4D0-8245-849A-B92C9CAA8C41}" dt="2022-09-06T17:03:26.245" v="116" actId="113"/>
          <ac:spMkLst>
            <pc:docMk/>
            <pc:sldMk cId="2399428723" sldId="299"/>
            <ac:spMk id="2" creationId="{179A313B-38B1-43CC-8DF4-526497827C09}"/>
          </ac:spMkLst>
        </pc:spChg>
        <pc:spChg chg="mod">
          <ac:chgData name="Singh, Alexander D C1C USAF USAFA CW/CS38" userId="f4595871-4fbd-4477-9748-61b689356812" providerId="ADAL" clId="{2778D71D-E4D0-8245-849A-B92C9CAA8C41}" dt="2022-09-06T17:03:00.911" v="111" actId="20577"/>
          <ac:spMkLst>
            <pc:docMk/>
            <pc:sldMk cId="2399428723" sldId="299"/>
            <ac:spMk id="3" creationId="{DAE88D4B-D7EC-4A63-4998-E9CA857A6E4D}"/>
          </ac:spMkLst>
        </pc:spChg>
      </pc:sldChg>
      <pc:sldChg chg="new del">
        <pc:chgData name="Singh, Alexander D C1C USAF USAFA CW/CS38" userId="f4595871-4fbd-4477-9748-61b689356812" providerId="ADAL" clId="{2778D71D-E4D0-8245-849A-B92C9CAA8C41}" dt="2022-09-06T17:02:36.730" v="92" actId="680"/>
        <pc:sldMkLst>
          <pc:docMk/>
          <pc:sldMk cId="2900911973" sldId="299"/>
        </pc:sldMkLst>
      </pc:sldChg>
      <pc:sldChg chg="addSp modSp new mod">
        <pc:chgData name="Singh, Alexander D C1C USAF USAFA CW/CS38" userId="f4595871-4fbd-4477-9748-61b689356812" providerId="ADAL" clId="{2778D71D-E4D0-8245-849A-B92C9CAA8C41}" dt="2022-09-06T17:04:28.681" v="144" actId="1076"/>
        <pc:sldMkLst>
          <pc:docMk/>
          <pc:sldMk cId="3096959588" sldId="300"/>
        </pc:sldMkLst>
        <pc:spChg chg="mod">
          <ac:chgData name="Singh, Alexander D C1C USAF USAFA CW/CS38" userId="f4595871-4fbd-4477-9748-61b689356812" providerId="ADAL" clId="{2778D71D-E4D0-8245-849A-B92C9CAA8C41}" dt="2022-09-06T17:04:19.293" v="142" actId="255"/>
          <ac:spMkLst>
            <pc:docMk/>
            <pc:sldMk cId="3096959588" sldId="300"/>
            <ac:spMk id="2" creationId="{AEC4A5E0-980E-7FD7-1E0B-BED2A9A80516}"/>
          </ac:spMkLst>
        </pc:spChg>
        <pc:spChg chg="mod">
          <ac:chgData name="Singh, Alexander D C1C USAF USAFA CW/CS38" userId="f4595871-4fbd-4477-9748-61b689356812" providerId="ADAL" clId="{2778D71D-E4D0-8245-849A-B92C9CAA8C41}" dt="2022-09-06T17:03:57.531" v="135" actId="20577"/>
          <ac:spMkLst>
            <pc:docMk/>
            <pc:sldMk cId="3096959588" sldId="300"/>
            <ac:spMk id="3" creationId="{580F34E2-E086-B053-96E3-2B849E432017}"/>
          </ac:spMkLst>
        </pc:spChg>
        <pc:picChg chg="add mod">
          <ac:chgData name="Singh, Alexander D C1C USAF USAFA CW/CS38" userId="f4595871-4fbd-4477-9748-61b689356812" providerId="ADAL" clId="{2778D71D-E4D0-8245-849A-B92C9CAA8C41}" dt="2022-09-06T17:04:28.681" v="144" actId="1076"/>
          <ac:picMkLst>
            <pc:docMk/>
            <pc:sldMk cId="3096959588" sldId="300"/>
            <ac:picMk id="5" creationId="{0CC781A1-3DBD-AF80-5406-16555A56FC39}"/>
          </ac:picMkLst>
        </pc:picChg>
        <pc:picChg chg="add mod">
          <ac:chgData name="Singh, Alexander D C1C USAF USAFA CW/CS38" userId="f4595871-4fbd-4477-9748-61b689356812" providerId="ADAL" clId="{2778D71D-E4D0-8245-849A-B92C9CAA8C41}" dt="2022-09-06T17:04:28.681" v="144" actId="1076"/>
          <ac:picMkLst>
            <pc:docMk/>
            <pc:sldMk cId="3096959588" sldId="300"/>
            <ac:picMk id="6" creationId="{3910C8A5-7772-042D-9722-9E35438D5204}"/>
          </ac:picMkLst>
        </pc:picChg>
      </pc:sldChg>
      <pc:sldChg chg="modSp new mod">
        <pc:chgData name="Singh, Alexander D C1C USAF USAFA CW/CS38" userId="f4595871-4fbd-4477-9748-61b689356812" providerId="ADAL" clId="{2778D71D-E4D0-8245-849A-B92C9CAA8C41}" dt="2022-09-06T17:05:19.019" v="171" actId="207"/>
        <pc:sldMkLst>
          <pc:docMk/>
          <pc:sldMk cId="1518859150" sldId="301"/>
        </pc:sldMkLst>
        <pc:spChg chg="mod">
          <ac:chgData name="Singh, Alexander D C1C USAF USAFA CW/CS38" userId="f4595871-4fbd-4477-9748-61b689356812" providerId="ADAL" clId="{2778D71D-E4D0-8245-849A-B92C9CAA8C41}" dt="2022-09-06T17:05:19.019" v="171" actId="207"/>
          <ac:spMkLst>
            <pc:docMk/>
            <pc:sldMk cId="1518859150" sldId="301"/>
            <ac:spMk id="2" creationId="{5C08D9F2-9FCD-6E1D-3C72-D34A8427A6C1}"/>
          </ac:spMkLst>
        </pc:spChg>
        <pc:spChg chg="mod">
          <ac:chgData name="Singh, Alexander D C1C USAF USAFA CW/CS38" userId="f4595871-4fbd-4477-9748-61b689356812" providerId="ADAL" clId="{2778D71D-E4D0-8245-849A-B92C9CAA8C41}" dt="2022-09-06T17:04:53.683" v="165" actId="20577"/>
          <ac:spMkLst>
            <pc:docMk/>
            <pc:sldMk cId="1518859150" sldId="301"/>
            <ac:spMk id="3" creationId="{CA2EE2E6-C81A-48C3-979E-8952208D4F48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B2B8DA6A-95D0-48AC-9747-3A13802D3174}"/>
    <pc:docChg chg="addSld delSld modSld sldOrd">
      <pc:chgData name="Henry, Quinn A C1C USAF USAFA CW/CS14" userId="S::c23quinn.henry@afacademy.af.edu::082a7edf-e859-4c54-ba07-d7d61e8984d1" providerId="AD" clId="Web-{B2B8DA6A-95D0-48AC-9747-3A13802D3174}" dt="2022-12-07T18:04:03.108" v="517"/>
      <pc:docMkLst>
        <pc:docMk/>
      </pc:docMkLst>
      <pc:sldChg chg="modSp">
        <pc:chgData name="Henry, Quinn A C1C USAF USAFA CW/CS14" userId="S::c23quinn.henry@afacademy.af.edu::082a7edf-e859-4c54-ba07-d7d61e8984d1" providerId="AD" clId="Web-{B2B8DA6A-95D0-48AC-9747-3A13802D3174}" dt="2022-12-07T17:54:39.799" v="367" actId="20577"/>
        <pc:sldMkLst>
          <pc:docMk/>
          <pc:sldMk cId="0" sldId="275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54:39.799" v="367" actId="20577"/>
          <ac:spMkLst>
            <pc:docMk/>
            <pc:sldMk cId="0" sldId="275"/>
            <ac:spMk id="257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B2B8DA6A-95D0-48AC-9747-3A13802D3174}" dt="2022-12-07T17:44:04.738" v="159" actId="20577"/>
        <pc:sldMkLst>
          <pc:docMk/>
          <pc:sldMk cId="0" sldId="281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44:04.738" v="159" actId="20577"/>
          <ac:spMkLst>
            <pc:docMk/>
            <pc:sldMk cId="0" sldId="281"/>
            <ac:spMk id="305" creationId="{00000000-0000-0000-0000-000000000000}"/>
          </ac:spMkLst>
        </pc:spChg>
        <pc:spChg chg="mod">
          <ac:chgData name="Henry, Quinn A C1C USAF USAFA CW/CS14" userId="S::c23quinn.henry@afacademy.af.edu::082a7edf-e859-4c54-ba07-d7d61e8984d1" providerId="AD" clId="Web-{B2B8DA6A-95D0-48AC-9747-3A13802D3174}" dt="2022-12-07T17:38:59.904" v="141" actId="20577"/>
          <ac:spMkLst>
            <pc:docMk/>
            <pc:sldMk cId="0" sldId="281"/>
            <ac:spMk id="306" creationId="{00000000-0000-0000-0000-000000000000}"/>
          </ac:spMkLst>
        </pc:spChg>
      </pc:sldChg>
      <pc:sldChg chg="modSp ord">
        <pc:chgData name="Henry, Quinn A C1C USAF USAFA CW/CS14" userId="S::c23quinn.henry@afacademy.af.edu::082a7edf-e859-4c54-ba07-d7d61e8984d1" providerId="AD" clId="Web-{B2B8DA6A-95D0-48AC-9747-3A13802D3174}" dt="2022-12-07T18:03:39.357" v="516" actId="20577"/>
        <pc:sldMkLst>
          <pc:docMk/>
          <pc:sldMk cId="0" sldId="282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8:03:39.357" v="516" actId="20577"/>
          <ac:spMkLst>
            <pc:docMk/>
            <pc:sldMk cId="0" sldId="282"/>
            <ac:spMk id="31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B2B8DA6A-95D0-48AC-9747-3A13802D3174}" dt="2022-12-07T17:49:37.089" v="182" actId="20577"/>
        <pc:sldMkLst>
          <pc:docMk/>
          <pc:sldMk cId="63723923" sldId="287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49:37.089" v="182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B2B8DA6A-95D0-48AC-9747-3A13802D3174}" dt="2022-12-07T17:58:40.538" v="431" actId="20577"/>
        <pc:sldMkLst>
          <pc:docMk/>
          <pc:sldMk cId="763483605" sldId="298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58:40.538" v="431" actId="20577"/>
          <ac:spMkLst>
            <pc:docMk/>
            <pc:sldMk cId="763483605" sldId="298"/>
            <ac:spMk id="2" creationId="{7A4AEE20-8807-245A-964B-BF7A7DFB18A5}"/>
          </ac:spMkLst>
        </pc:spChg>
      </pc:sldChg>
      <pc:sldChg chg="ord">
        <pc:chgData name="Henry, Quinn A C1C USAF USAFA CW/CS14" userId="S::c23quinn.henry@afacademy.af.edu::082a7edf-e859-4c54-ba07-d7d61e8984d1" providerId="AD" clId="Web-{B2B8DA6A-95D0-48AC-9747-3A13802D3174}" dt="2022-12-07T16:56:14.490" v="63"/>
        <pc:sldMkLst>
          <pc:docMk/>
          <pc:sldMk cId="4236845653" sldId="302"/>
        </pc:sldMkLst>
      </pc:sldChg>
      <pc:sldChg chg="del">
        <pc:chgData name="Henry, Quinn A C1C USAF USAFA CW/CS14" userId="S::c23quinn.henry@afacademy.af.edu::082a7edf-e859-4c54-ba07-d7d61e8984d1" providerId="AD" clId="Web-{B2B8DA6A-95D0-48AC-9747-3A13802D3174}" dt="2022-12-07T17:44:14.176" v="160"/>
        <pc:sldMkLst>
          <pc:docMk/>
          <pc:sldMk cId="2381315928" sldId="313"/>
        </pc:sldMkLst>
      </pc:sldChg>
      <pc:sldChg chg="del">
        <pc:chgData name="Henry, Quinn A C1C USAF USAFA CW/CS14" userId="S::c23quinn.henry@afacademy.af.edu::082a7edf-e859-4c54-ba07-d7d61e8984d1" providerId="AD" clId="Web-{B2B8DA6A-95D0-48AC-9747-3A13802D3174}" dt="2022-12-07T17:54:46.533" v="368"/>
        <pc:sldMkLst>
          <pc:docMk/>
          <pc:sldMk cId="1836294283" sldId="327"/>
        </pc:sldMkLst>
      </pc:sldChg>
      <pc:sldChg chg="modSp new del">
        <pc:chgData name="Henry, Quinn A C1C USAF USAFA CW/CS14" userId="S::c23quinn.henry@afacademy.af.edu::082a7edf-e859-4c54-ba07-d7d61e8984d1" providerId="AD" clId="Web-{B2B8DA6A-95D0-48AC-9747-3A13802D3174}" dt="2022-12-07T18:04:03.108" v="517"/>
        <pc:sldMkLst>
          <pc:docMk/>
          <pc:sldMk cId="899318401" sldId="341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10:34.805" v="109" actId="20577"/>
          <ac:spMkLst>
            <pc:docMk/>
            <pc:sldMk cId="899318401" sldId="341"/>
            <ac:spMk id="2" creationId="{2B5797C9-D135-CF1C-3FFF-20857460D0E2}"/>
          </ac:spMkLst>
        </pc:spChg>
        <pc:spChg chg="mod">
          <ac:chgData name="Henry, Quinn A C1C USAF USAFA CW/CS14" userId="S::c23quinn.henry@afacademy.af.edu::082a7edf-e859-4c54-ba07-d7d61e8984d1" providerId="AD" clId="Web-{B2B8DA6A-95D0-48AC-9747-3A13802D3174}" dt="2022-12-07T16:40:14.313" v="16" actId="20577"/>
          <ac:spMkLst>
            <pc:docMk/>
            <pc:sldMk cId="899318401" sldId="341"/>
            <ac:spMk id="3" creationId="{CE72A792-8215-89E5-06FF-D2D9C45268B0}"/>
          </ac:spMkLst>
        </pc:spChg>
      </pc:sldChg>
      <pc:sldChg chg="modSp new ord">
        <pc:chgData name="Henry, Quinn A C1C USAF USAFA CW/CS14" userId="S::c23quinn.henry@afacademy.af.edu::082a7edf-e859-4c54-ba07-d7d61e8984d1" providerId="AD" clId="Web-{B2B8DA6A-95D0-48AC-9747-3A13802D3174}" dt="2022-12-07T17:59:36.946" v="469" actId="20577"/>
        <pc:sldMkLst>
          <pc:docMk/>
          <pc:sldMk cId="164131365" sldId="342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7:59:36.946" v="469" actId="20577"/>
          <ac:spMkLst>
            <pc:docMk/>
            <pc:sldMk cId="164131365" sldId="342"/>
            <ac:spMk id="2" creationId="{5C77D42B-86C9-A99F-9B5C-902151B73E4F}"/>
          </ac:spMkLst>
        </pc:spChg>
        <pc:spChg chg="mod">
          <ac:chgData name="Henry, Quinn A C1C USAF USAFA CW/CS14" userId="S::c23quinn.henry@afacademy.af.edu::082a7edf-e859-4c54-ba07-d7d61e8984d1" providerId="AD" clId="Web-{B2B8DA6A-95D0-48AC-9747-3A13802D3174}" dt="2022-12-07T16:55:40.723" v="38" actId="20577"/>
          <ac:spMkLst>
            <pc:docMk/>
            <pc:sldMk cId="164131365" sldId="342"/>
            <ac:spMk id="3" creationId="{682E9B07-A543-BBDD-FB38-7611448E00FC}"/>
          </ac:spMkLst>
        </pc:spChg>
      </pc:sldChg>
      <pc:sldChg chg="modSp new">
        <pc:chgData name="Henry, Quinn A C1C USAF USAFA CW/CS14" userId="S::c23quinn.henry@afacademy.af.edu::082a7edf-e859-4c54-ba07-d7d61e8984d1" providerId="AD" clId="Web-{B2B8DA6A-95D0-48AC-9747-3A13802D3174}" dt="2022-12-07T16:57:28.304" v="88" actId="20577"/>
        <pc:sldMkLst>
          <pc:docMk/>
          <pc:sldMk cId="1318834253" sldId="343"/>
        </pc:sldMkLst>
        <pc:spChg chg="mod">
          <ac:chgData name="Henry, Quinn A C1C USAF USAFA CW/CS14" userId="S::c23quinn.henry@afacademy.af.edu::082a7edf-e859-4c54-ba07-d7d61e8984d1" providerId="AD" clId="Web-{B2B8DA6A-95D0-48AC-9747-3A13802D3174}" dt="2022-12-07T16:57:28.304" v="88" actId="20577"/>
          <ac:spMkLst>
            <pc:docMk/>
            <pc:sldMk cId="1318834253" sldId="343"/>
            <ac:spMk id="3" creationId="{F62A0402-2146-C601-13D3-AE9F16F7EEBC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7204DC8A-2011-4BC5-A0A2-8736DAE20303}"/>
    <pc:docChg chg="addSld modSld sldOrd">
      <pc:chgData name="Henry, Quinn A C1C USAF USAFA CW/CS14" userId="S::c23quinn.henry@afacademy.af.edu::082a7edf-e859-4c54-ba07-d7d61e8984d1" providerId="AD" clId="Web-{7204DC8A-2011-4BC5-A0A2-8736DAE20303}" dt="2022-12-05T18:11:56.856" v="76"/>
      <pc:docMkLst>
        <pc:docMk/>
      </pc:docMkLst>
      <pc:sldChg chg="new">
        <pc:chgData name="Henry, Quinn A C1C USAF USAFA CW/CS14" userId="S::c23quinn.henry@afacademy.af.edu::082a7edf-e859-4c54-ba07-d7d61e8984d1" providerId="AD" clId="Web-{7204DC8A-2011-4BC5-A0A2-8736DAE20303}" dt="2022-12-05T18:06:40.427" v="0"/>
        <pc:sldMkLst>
          <pc:docMk/>
          <pc:sldMk cId="1836294283" sldId="327"/>
        </pc:sldMkLst>
      </pc:sldChg>
      <pc:sldChg chg="modSp add ord">
        <pc:chgData name="Henry, Quinn A C1C USAF USAFA CW/CS14" userId="S::c23quinn.henry@afacademy.af.edu::082a7edf-e859-4c54-ba07-d7d61e8984d1" providerId="AD" clId="Web-{7204DC8A-2011-4BC5-A0A2-8736DAE20303}" dt="2022-12-05T18:11:56.856" v="76"/>
        <pc:sldMkLst>
          <pc:docMk/>
          <pc:sldMk cId="4255478285" sldId="328"/>
        </pc:sldMkLst>
        <pc:spChg chg="mod">
          <ac:chgData name="Henry, Quinn A C1C USAF USAFA CW/CS14" userId="S::c23quinn.henry@afacademy.af.edu::082a7edf-e859-4c54-ba07-d7d61e8984d1" providerId="AD" clId="Web-{7204DC8A-2011-4BC5-A0A2-8736DAE20303}" dt="2022-12-05T18:11:50.403" v="75" actId="20577"/>
          <ac:spMkLst>
            <pc:docMk/>
            <pc:sldMk cId="4255478285" sldId="328"/>
            <ac:spMk id="2" creationId="{8E40806D-67BA-4F1F-74F0-B84FAD95653E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E0DC9D0D-70C8-60AF-0F40-3E114B2298D3}"/>
    <pc:docChg chg="addSld delSld modSld">
      <pc:chgData name="Henry, Quinn A C1C USAF USAFA CW/CS14" userId="S::c23quinn.henry@afacademy.af.edu::082a7edf-e859-4c54-ba07-d7d61e8984d1" providerId="AD" clId="Web-{E0DC9D0D-70C8-60AF-0F40-3E114B2298D3}" dt="2022-11-01T17:21:34.958" v="458" actId="1076"/>
      <pc:docMkLst>
        <pc:docMk/>
      </pc:docMkLst>
      <pc:sldChg chg="del">
        <pc:chgData name="Henry, Quinn A C1C USAF USAFA CW/CS14" userId="S::c23quinn.henry@afacademy.af.edu::082a7edf-e859-4c54-ba07-d7d61e8984d1" providerId="AD" clId="Web-{E0DC9D0D-70C8-60AF-0F40-3E114B2298D3}" dt="2022-11-01T16:46:38.463" v="1"/>
        <pc:sldMkLst>
          <pc:docMk/>
          <pc:sldMk cId="3096959588" sldId="300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57.807" v="5"/>
        <pc:sldMkLst>
          <pc:docMk/>
          <pc:sldMk cId="1424605073" sldId="303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46.854" v="2"/>
        <pc:sldMkLst>
          <pc:docMk/>
          <pc:sldMk cId="2778303396" sldId="306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51.354" v="3"/>
        <pc:sldMkLst>
          <pc:docMk/>
          <pc:sldMk cId="1235175226" sldId="307"/>
        </pc:sldMkLst>
      </pc:sldChg>
      <pc:sldChg chg="del">
        <pc:chgData name="Henry, Quinn A C1C USAF USAFA CW/CS14" userId="S::c23quinn.henry@afacademy.af.edu::082a7edf-e859-4c54-ba07-d7d61e8984d1" providerId="AD" clId="Web-{E0DC9D0D-70C8-60AF-0F40-3E114B2298D3}" dt="2022-11-01T16:46:54.651" v="4"/>
        <pc:sldMkLst>
          <pc:docMk/>
          <pc:sldMk cId="2725076906" sldId="308"/>
        </pc:sldMkLst>
      </pc:sldChg>
      <pc:sldChg chg="addSp modSp">
        <pc:chgData name="Henry, Quinn A C1C USAF USAFA CW/CS14" userId="S::c23quinn.henry@afacademy.af.edu::082a7edf-e859-4c54-ba07-d7d61e8984d1" providerId="AD" clId="Web-{E0DC9D0D-70C8-60AF-0F40-3E114B2298D3}" dt="2022-11-01T17:09:42.168" v="271" actId="14100"/>
        <pc:sldMkLst>
          <pc:docMk/>
          <pc:sldMk cId="3091512977" sldId="309"/>
        </pc:sldMkLst>
        <pc:spChg chg="mod">
          <ac:chgData name="Henry, Quinn A C1C USAF USAFA CW/CS14" userId="S::c23quinn.henry@afacademy.af.edu::082a7edf-e859-4c54-ba07-d7d61e8984d1" providerId="AD" clId="Web-{E0DC9D0D-70C8-60AF-0F40-3E114B2298D3}" dt="2022-11-01T17:08:59.496" v="252" actId="20577"/>
          <ac:spMkLst>
            <pc:docMk/>
            <pc:sldMk cId="3091512977" sldId="309"/>
            <ac:spMk id="2" creationId="{99442602-7E68-CA33-5260-07ABCFBC7972}"/>
          </ac:spMkLst>
        </pc:spChg>
        <pc:spChg chg="mod">
          <ac:chgData name="Henry, Quinn A C1C USAF USAFA CW/CS14" userId="S::c23quinn.henry@afacademy.af.edu::082a7edf-e859-4c54-ba07-d7d61e8984d1" providerId="AD" clId="Web-{E0DC9D0D-70C8-60AF-0F40-3E114B2298D3}" dt="2022-11-01T16:46:17.166" v="0" actId="20577"/>
          <ac:spMkLst>
            <pc:docMk/>
            <pc:sldMk cId="3091512977" sldId="309"/>
            <ac:spMk id="3" creationId="{2E5582AB-E245-56BA-BE31-4382A8F154FF}"/>
          </ac:spMkLst>
        </pc:spChg>
        <pc:spChg chg="add mod">
          <ac:chgData name="Henry, Quinn A C1C USAF USAFA CW/CS14" userId="S::c23quinn.henry@afacademy.af.edu::082a7edf-e859-4c54-ba07-d7d61e8984d1" providerId="AD" clId="Web-{E0DC9D0D-70C8-60AF-0F40-3E114B2298D3}" dt="2022-11-01T17:07:29.791" v="179" actId="20577"/>
          <ac:spMkLst>
            <pc:docMk/>
            <pc:sldMk cId="3091512977" sldId="309"/>
            <ac:spMk id="7" creationId="{050DD952-0310-AF91-F201-383F7B773AA7}"/>
          </ac:spMkLst>
        </pc:spChg>
        <pc:spChg chg="add mod">
          <ac:chgData name="Henry, Quinn A C1C USAF USAFA CW/CS14" userId="S::c23quinn.henry@afacademy.af.edu::082a7edf-e859-4c54-ba07-d7d61e8984d1" providerId="AD" clId="Web-{E0DC9D0D-70C8-60AF-0F40-3E114B2298D3}" dt="2022-11-01T17:09:33.418" v="268" actId="20577"/>
          <ac:spMkLst>
            <pc:docMk/>
            <pc:sldMk cId="3091512977" sldId="309"/>
            <ac:spMk id="9" creationId="{840568A4-F125-9425-2EE8-2BDCF917CB80}"/>
          </ac:spMkLst>
        </pc:spChg>
        <pc:picChg chg="add mod">
          <ac:chgData name="Henry, Quinn A C1C USAF USAFA CW/CS14" userId="S::c23quinn.henry@afacademy.af.edu::082a7edf-e859-4c54-ba07-d7d61e8984d1" providerId="AD" clId="Web-{E0DC9D0D-70C8-60AF-0F40-3E114B2298D3}" dt="2022-11-01T17:09:42.168" v="271" actId="14100"/>
          <ac:picMkLst>
            <pc:docMk/>
            <pc:sldMk cId="3091512977" sldId="309"/>
            <ac:picMk id="5" creationId="{6DEB11C8-A232-D96F-DEE8-B753BA1D5A4D}"/>
          </ac:picMkLst>
        </pc:picChg>
        <pc:picChg chg="add mod">
          <ac:chgData name="Henry, Quinn A C1C USAF USAFA CW/CS14" userId="S::c23quinn.henry@afacademy.af.edu::082a7edf-e859-4c54-ba07-d7d61e8984d1" providerId="AD" clId="Web-{E0DC9D0D-70C8-60AF-0F40-3E114B2298D3}" dt="2022-11-01T17:09:38.199" v="270" actId="1076"/>
          <ac:picMkLst>
            <pc:docMk/>
            <pc:sldMk cId="3091512977" sldId="309"/>
            <ac:picMk id="6" creationId="{149932D1-CAA8-0073-1352-19202BE7074A}"/>
          </ac:picMkLst>
        </pc:picChg>
      </pc:sldChg>
      <pc:sldChg chg="addSp modSp">
        <pc:chgData name="Henry, Quinn A C1C USAF USAFA CW/CS14" userId="S::c23quinn.henry@afacademy.af.edu::082a7edf-e859-4c54-ba07-d7d61e8984d1" providerId="AD" clId="Web-{E0DC9D0D-70C8-60AF-0F40-3E114B2298D3}" dt="2022-11-01T17:21:34.958" v="458" actId="1076"/>
        <pc:sldMkLst>
          <pc:docMk/>
          <pc:sldMk cId="1160595726" sldId="310"/>
        </pc:sldMkLst>
        <pc:picChg chg="add mod">
          <ac:chgData name="Henry, Quinn A C1C USAF USAFA CW/CS14" userId="S::c23quinn.henry@afacademy.af.edu::082a7edf-e859-4c54-ba07-d7d61e8984d1" providerId="AD" clId="Web-{E0DC9D0D-70C8-60AF-0F40-3E114B2298D3}" dt="2022-11-01T17:20:53.067" v="454" actId="1076"/>
          <ac:picMkLst>
            <pc:docMk/>
            <pc:sldMk cId="1160595726" sldId="310"/>
            <ac:picMk id="5" creationId="{B42C59D7-9082-95C3-094F-0CAA374162B1}"/>
          </ac:picMkLst>
        </pc:picChg>
        <pc:picChg chg="add mod">
          <ac:chgData name="Henry, Quinn A C1C USAF USAFA CW/CS14" userId="S::c23quinn.henry@afacademy.af.edu::082a7edf-e859-4c54-ba07-d7d61e8984d1" providerId="AD" clId="Web-{E0DC9D0D-70C8-60AF-0F40-3E114B2298D3}" dt="2022-11-01T17:21:34.958" v="458" actId="1076"/>
          <ac:picMkLst>
            <pc:docMk/>
            <pc:sldMk cId="1160595726" sldId="310"/>
            <ac:picMk id="6" creationId="{FB50DFE2-99F5-39DE-04A9-18A69A75C658}"/>
          </ac:picMkLst>
        </pc:picChg>
      </pc:sldChg>
      <pc:sldChg chg="addSp modSp new">
        <pc:chgData name="Henry, Quinn A C1C USAF USAFA CW/CS14" userId="S::c23quinn.henry@afacademy.af.edu::082a7edf-e859-4c54-ba07-d7d61e8984d1" providerId="AD" clId="Web-{E0DC9D0D-70C8-60AF-0F40-3E114B2298D3}" dt="2022-11-01T17:19:57.379" v="451" actId="14100"/>
        <pc:sldMkLst>
          <pc:docMk/>
          <pc:sldMk cId="3334467246" sldId="318"/>
        </pc:sldMkLst>
        <pc:spChg chg="mod">
          <ac:chgData name="Henry, Quinn A C1C USAF USAFA CW/CS14" userId="S::c23quinn.henry@afacademy.af.edu::082a7edf-e859-4c54-ba07-d7d61e8984d1" providerId="AD" clId="Web-{E0DC9D0D-70C8-60AF-0F40-3E114B2298D3}" dt="2022-11-01T17:19:10.034" v="435" actId="20577"/>
          <ac:spMkLst>
            <pc:docMk/>
            <pc:sldMk cId="3334467246" sldId="318"/>
            <ac:spMk id="2" creationId="{74E7BECC-C08D-3CE0-1805-8232DECC2C59}"/>
          </ac:spMkLst>
        </pc:spChg>
        <pc:spChg chg="mod">
          <ac:chgData name="Henry, Quinn A C1C USAF USAFA CW/CS14" userId="S::c23quinn.henry@afacademy.af.edu::082a7edf-e859-4c54-ba07-d7d61e8984d1" providerId="AD" clId="Web-{E0DC9D0D-70C8-60AF-0F40-3E114B2298D3}" dt="2022-11-01T17:09:52.543" v="278" actId="20577"/>
          <ac:spMkLst>
            <pc:docMk/>
            <pc:sldMk cId="3334467246" sldId="318"/>
            <ac:spMk id="3" creationId="{36089520-443D-F21A-F8FC-130EC26849F3}"/>
          </ac:spMkLst>
        </pc:spChg>
        <pc:picChg chg="add mod">
          <ac:chgData name="Henry, Quinn A C1C USAF USAFA CW/CS14" userId="S::c23quinn.henry@afacademy.af.edu::082a7edf-e859-4c54-ba07-d7d61e8984d1" providerId="AD" clId="Web-{E0DC9D0D-70C8-60AF-0F40-3E114B2298D3}" dt="2022-11-01T17:19:57.379" v="451" actId="14100"/>
          <ac:picMkLst>
            <pc:docMk/>
            <pc:sldMk cId="3334467246" sldId="318"/>
            <ac:picMk id="5" creationId="{AB10FB1C-FBEA-A141-EF58-292F3EBC40E7}"/>
          </ac:picMkLst>
        </pc:picChg>
      </pc:sldChg>
      <pc:sldChg chg="modSp new">
        <pc:chgData name="Henry, Quinn A C1C USAF USAFA CW/CS14" userId="S::c23quinn.henry@afacademy.af.edu::082a7edf-e859-4c54-ba07-d7d61e8984d1" providerId="AD" clId="Web-{E0DC9D0D-70C8-60AF-0F40-3E114B2298D3}" dt="2022-11-01T17:19:23.488" v="445" actId="20577"/>
        <pc:sldMkLst>
          <pc:docMk/>
          <pc:sldMk cId="1451245280" sldId="319"/>
        </pc:sldMkLst>
        <pc:spChg chg="mod">
          <ac:chgData name="Henry, Quinn A C1C USAF USAFA CW/CS14" userId="S::c23quinn.henry@afacademy.af.edu::082a7edf-e859-4c54-ba07-d7d61e8984d1" providerId="AD" clId="Web-{E0DC9D0D-70C8-60AF-0F40-3E114B2298D3}" dt="2022-11-01T17:19:23.488" v="445" actId="20577"/>
          <ac:spMkLst>
            <pc:docMk/>
            <pc:sldMk cId="1451245280" sldId="319"/>
            <ac:spMk id="2" creationId="{65879CE1-B122-82BB-52C6-767B8DD1BBA1}"/>
          </ac:spMkLst>
        </pc:spChg>
        <pc:spChg chg="mod">
          <ac:chgData name="Henry, Quinn A C1C USAF USAFA CW/CS14" userId="S::c23quinn.henry@afacademy.af.edu::082a7edf-e859-4c54-ba07-d7d61e8984d1" providerId="AD" clId="Web-{E0DC9D0D-70C8-60AF-0F40-3E114B2298D3}" dt="2022-11-01T17:19:16.675" v="443" actId="20577"/>
          <ac:spMkLst>
            <pc:docMk/>
            <pc:sldMk cId="1451245280" sldId="319"/>
            <ac:spMk id="3" creationId="{1751D58A-45B0-057A-54EE-14B55D7CD829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8B42B62A-7C0F-C6BD-864B-1A9643E7E9DD}"/>
    <pc:docChg chg="modSld">
      <pc:chgData name="Singh, Alexander D C1C USAF USAFA CW/CS38" userId="S::c23alexander.singh@afacademy.af.edu::f4595871-4fbd-4477-9748-61b689356812" providerId="AD" clId="Web-{8B42B62A-7C0F-C6BD-864B-1A9643E7E9DD}" dt="2022-09-08T16:54:51.383" v="111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8B42B62A-7C0F-C6BD-864B-1A9643E7E9DD}" dt="2022-09-08T16:54:51.383" v="111" actId="20577"/>
        <pc:sldMkLst>
          <pc:docMk/>
          <pc:sldMk cId="0" sldId="275"/>
        </pc:sldMkLst>
        <pc:spChg chg="mod">
          <ac:chgData name="Singh, Alexander D C1C USAF USAFA CW/CS38" userId="S::c23alexander.singh@afacademy.af.edu::f4595871-4fbd-4477-9748-61b689356812" providerId="AD" clId="Web-{8B42B62A-7C0F-C6BD-864B-1A9643E7E9DD}" dt="2022-09-08T16:54:51.383" v="111" actId="20577"/>
          <ac:spMkLst>
            <pc:docMk/>
            <pc:sldMk cId="0" sldId="275"/>
            <ac:spMk id="257" creationId="{00000000-0000-0000-0000-000000000000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216324B0-7F41-496C-A345-CCB8491C0F65}"/>
    <pc:docChg chg="modSld">
      <pc:chgData name="Singh, Alexander D C1C USAF USAFA CW/CS38" userId="S::c23alexander.singh@afacademy.af.edu::f4595871-4fbd-4477-9748-61b689356812" providerId="AD" clId="Web-{216324B0-7F41-496C-A345-CCB8491C0F65}" dt="2022-11-03T15:02:28.964" v="30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216324B0-7F41-496C-A345-CCB8491C0F65}" dt="2022-11-03T15:02:28.964" v="30" actId="20577"/>
        <pc:sldMkLst>
          <pc:docMk/>
          <pc:sldMk cId="800107051" sldId="312"/>
        </pc:sldMkLst>
        <pc:spChg chg="mod">
          <ac:chgData name="Singh, Alexander D C1C USAF USAFA CW/CS38" userId="S::c23alexander.singh@afacademy.af.edu::f4595871-4fbd-4477-9748-61b689356812" providerId="AD" clId="Web-{216324B0-7F41-496C-A345-CCB8491C0F65}" dt="2022-11-03T15:02:28.964" v="30" actId="20577"/>
          <ac:spMkLst>
            <pc:docMk/>
            <pc:sldMk cId="800107051" sldId="312"/>
            <ac:spMk id="2" creationId="{66EDA4E2-DF28-53AE-1E45-5A5176D93EFF}"/>
          </ac:spMkLst>
        </pc:spChg>
      </pc:sldChg>
    </pc:docChg>
  </pc:docChgLst>
  <pc:docChgLst>
    <pc:chgData name="Singh, Alexander D C1C USAF USAFA CW/CS38" userId="S::c23alexander.singh@afacademy.af.edu::f4595871-4fbd-4477-9748-61b689356812" providerId="AD" clId="Web-{0D010A35-7967-FC67-57AB-0BB221698725}"/>
    <pc:docChg chg="addSld modSld sldOrd">
      <pc:chgData name="Singh, Alexander D C1C USAF USAFA CW/CS38" userId="S::c23alexander.singh@afacademy.af.edu::f4595871-4fbd-4477-9748-61b689356812" providerId="AD" clId="Web-{0D010A35-7967-FC67-57AB-0BB221698725}" dt="2022-09-06T16:29:00.061" v="395" actId="20577"/>
      <pc:docMkLst>
        <pc:docMk/>
      </pc:docMkLst>
      <pc:sldChg chg="modSp">
        <pc:chgData name="Singh, Alexander D C1C USAF USAFA CW/CS38" userId="S::c23alexander.singh@afacademy.af.edu::f4595871-4fbd-4477-9748-61b689356812" providerId="AD" clId="Web-{0D010A35-7967-FC67-57AB-0BB221698725}" dt="2022-09-06T16:24:54.634" v="226" actId="20577"/>
        <pc:sldMkLst>
          <pc:docMk/>
          <pc:sldMk cId="0" sldId="257"/>
        </pc:sldMkLst>
        <pc:spChg chg="mod">
          <ac:chgData name="Singh, Alexander D C1C USAF USAFA CW/CS38" userId="S::c23alexander.singh@afacademy.af.edu::f4595871-4fbd-4477-9748-61b689356812" providerId="AD" clId="Web-{0D010A35-7967-FC67-57AB-0BB221698725}" dt="2022-09-06T16:24:54.634" v="226" actId="20577"/>
          <ac:spMkLst>
            <pc:docMk/>
            <pc:sldMk cId="0" sldId="257"/>
            <ac:spMk id="88" creationId="{00000000-0000-0000-0000-000000000000}"/>
          </ac:spMkLst>
        </pc:spChg>
      </pc:sldChg>
      <pc:sldChg chg="modSp ord">
        <pc:chgData name="Singh, Alexander D C1C USAF USAFA CW/CS38" userId="S::c23alexander.singh@afacademy.af.edu::f4595871-4fbd-4477-9748-61b689356812" providerId="AD" clId="Web-{0D010A35-7967-FC67-57AB-0BB221698725}" dt="2022-09-06T16:29:00.061" v="395" actId="20577"/>
        <pc:sldMkLst>
          <pc:docMk/>
          <pc:sldMk cId="63723923" sldId="287"/>
        </pc:sldMkLst>
        <pc:spChg chg="mod">
          <ac:chgData name="Singh, Alexander D C1C USAF USAFA CW/CS38" userId="S::c23alexander.singh@afacademy.af.edu::f4595871-4fbd-4477-9748-61b689356812" providerId="AD" clId="Web-{0D010A35-7967-FC67-57AB-0BB221698725}" dt="2022-09-06T16:29:00.061" v="395" actId="20577"/>
          <ac:spMkLst>
            <pc:docMk/>
            <pc:sldMk cId="63723923" sldId="287"/>
            <ac:spMk id="2" creationId="{00000000-0000-0000-0000-000000000000}"/>
          </ac:spMkLst>
        </pc:spChg>
      </pc:sldChg>
      <pc:sldChg chg="modSp new">
        <pc:chgData name="Singh, Alexander D C1C USAF USAFA CW/CS38" userId="S::c23alexander.singh@afacademy.af.edu::f4595871-4fbd-4477-9748-61b689356812" providerId="AD" clId="Web-{0D010A35-7967-FC67-57AB-0BB221698725}" dt="2022-09-06T16:24:12.476" v="214" actId="20577"/>
        <pc:sldMkLst>
          <pc:docMk/>
          <pc:sldMk cId="637770" sldId="294"/>
        </pc:sldMkLst>
        <pc:spChg chg="mod">
          <ac:chgData name="Singh, Alexander D C1C USAF USAFA CW/CS38" userId="S::c23alexander.singh@afacademy.af.edu::f4595871-4fbd-4477-9748-61b689356812" providerId="AD" clId="Web-{0D010A35-7967-FC67-57AB-0BB221698725}" dt="2022-09-06T16:24:12.476" v="214" actId="20577"/>
          <ac:spMkLst>
            <pc:docMk/>
            <pc:sldMk cId="637770" sldId="294"/>
            <ac:spMk id="2" creationId="{8E40806D-67BA-4F1F-74F0-B84FAD95653E}"/>
          </ac:spMkLst>
        </pc:spChg>
        <pc:spChg chg="mod">
          <ac:chgData name="Singh, Alexander D C1C USAF USAFA CW/CS38" userId="S::c23alexander.singh@afacademy.af.edu::f4595871-4fbd-4477-9748-61b689356812" providerId="AD" clId="Web-{0D010A35-7967-FC67-57AB-0BB221698725}" dt="2022-09-06T16:14:30.541" v="17" actId="20577"/>
          <ac:spMkLst>
            <pc:docMk/>
            <pc:sldMk cId="637770" sldId="294"/>
            <ac:spMk id="3" creationId="{88B069F8-612F-7E85-2ABA-DE24A69B03C2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4A9B59DE-6351-4772-A9B2-03FDFD08354B}"/>
    <pc:docChg chg="modSld">
      <pc:chgData name="Hermanson, John C C1C USAF USAFA CW/CS12" userId="S::c23john.hermanson@afacademy.af.edu::6e1403c4-d699-4248-bc27-2e69a5d5b1ff" providerId="AD" clId="Web-{4A9B59DE-6351-4772-A9B2-03FDFD08354B}" dt="2022-11-03T16:46:14.399" v="269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4A9B59DE-6351-4772-A9B2-03FDFD08354B}" dt="2022-11-03T16:46:14.399" v="269" actId="20577"/>
        <pc:sldMkLst>
          <pc:docMk/>
          <pc:sldMk cId="0" sldId="280"/>
        </pc:sldMkLst>
        <pc:spChg chg="mod">
          <ac:chgData name="Hermanson, John C C1C USAF USAFA CW/CS12" userId="S::c23john.hermanson@afacademy.af.edu::6e1403c4-d699-4248-bc27-2e69a5d5b1ff" providerId="AD" clId="Web-{4A9B59DE-6351-4772-A9B2-03FDFD08354B}" dt="2022-11-03T16:46:14.399" v="269" actId="20577"/>
          <ac:spMkLst>
            <pc:docMk/>
            <pc:sldMk cId="0" sldId="280"/>
            <ac:spMk id="298" creationId="{00000000-0000-0000-0000-000000000000}"/>
          </ac:spMkLst>
        </pc:spChg>
      </pc:sldChg>
    </pc:docChg>
  </pc:docChgLst>
  <pc:docChgLst>
    <pc:chgData name="Hermanson, John C C1C USAF USAFA CW/CS12" userId="S::c23john.hermanson@afacademy.af.edu::6e1403c4-d699-4248-bc27-2e69a5d5b1ff" providerId="AD" clId="Web-{CC48EE3D-A08C-4C68-893E-38224C0AB98B}"/>
    <pc:docChg chg="modSld">
      <pc:chgData name="Hermanson, John C C1C USAF USAFA CW/CS12" userId="S::c23john.hermanson@afacademy.af.edu::6e1403c4-d699-4248-bc27-2e69a5d5b1ff" providerId="AD" clId="Web-{CC48EE3D-A08C-4C68-893E-38224C0AB98B}" dt="2022-09-08T16:59:33.307" v="452" actId="20577"/>
      <pc:docMkLst>
        <pc:docMk/>
      </pc:docMkLst>
      <pc:sldChg chg="modSp">
        <pc:chgData name="Hermanson, John C C1C USAF USAFA CW/CS12" userId="S::c23john.hermanson@afacademy.af.edu::6e1403c4-d699-4248-bc27-2e69a5d5b1ff" providerId="AD" clId="Web-{CC48EE3D-A08C-4C68-893E-38224C0AB98B}" dt="2022-09-08T16:59:33.307" v="452" actId="20577"/>
        <pc:sldMkLst>
          <pc:docMk/>
          <pc:sldMk cId="763483605" sldId="298"/>
        </pc:sldMkLst>
        <pc:spChg chg="mod">
          <ac:chgData name="Hermanson, John C C1C USAF USAFA CW/CS12" userId="S::c23john.hermanson@afacademy.af.edu::6e1403c4-d699-4248-bc27-2e69a5d5b1ff" providerId="AD" clId="Web-{CC48EE3D-A08C-4C68-893E-38224C0AB98B}" dt="2022-09-08T16:59:33.307" v="452" actId="20577"/>
          <ac:spMkLst>
            <pc:docMk/>
            <pc:sldMk cId="763483605" sldId="298"/>
            <ac:spMk id="2" creationId="{7A4AEE20-8807-245A-964B-BF7A7DFB18A5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A4A7622E-5F95-0613-EDC7-398BFC43DBE9}"/>
    <pc:docChg chg="addSld modSld">
      <pc:chgData name="Pak, Nathan M C1C USAF USAFA CW/CS18" userId="S::c23nathan.pak@afacademy.af.edu::8195bfbc-b960-4083-853b-1bce3bf837c7" providerId="AD" clId="Web-{A4A7622E-5F95-0613-EDC7-398BFC43DBE9}" dt="2022-11-01T17:22:16.209" v="357" actId="20577"/>
      <pc:docMkLst>
        <pc:docMk/>
      </pc:docMkLst>
      <pc:sldChg chg="modSp">
        <pc:chgData name="Pak, Nathan M C1C USAF USAFA CW/CS18" userId="S::c23nathan.pak@afacademy.af.edu::8195bfbc-b960-4083-853b-1bce3bf837c7" providerId="AD" clId="Web-{A4A7622E-5F95-0613-EDC7-398BFC43DBE9}" dt="2022-11-01T16:42:39.601" v="72" actId="20577"/>
        <pc:sldMkLst>
          <pc:docMk/>
          <pc:sldMk cId="1537050978" sldId="311"/>
        </pc:sldMkLst>
        <pc:spChg chg="mod">
          <ac:chgData name="Pak, Nathan M C1C USAF USAFA CW/CS18" userId="S::c23nathan.pak@afacademy.af.edu::8195bfbc-b960-4083-853b-1bce3bf837c7" providerId="AD" clId="Web-{A4A7622E-5F95-0613-EDC7-398BFC43DBE9}" dt="2022-11-01T16:42:39.601" v="72" actId="20577"/>
          <ac:spMkLst>
            <pc:docMk/>
            <pc:sldMk cId="1537050978" sldId="311"/>
            <ac:spMk id="2" creationId="{0FD07156-0941-0761-FCF4-74B6AA01A9EC}"/>
          </ac:spMkLst>
        </pc:spChg>
      </pc:sldChg>
      <pc:sldChg chg="addSp delSp modSp new">
        <pc:chgData name="Pak, Nathan M C1C USAF USAFA CW/CS18" userId="S::c23nathan.pak@afacademy.af.edu::8195bfbc-b960-4083-853b-1bce3bf837c7" providerId="AD" clId="Web-{A4A7622E-5F95-0613-EDC7-398BFC43DBE9}" dt="2022-11-01T16:44:15.868" v="94" actId="1076"/>
        <pc:sldMkLst>
          <pc:docMk/>
          <pc:sldMk cId="1465574107" sldId="315"/>
        </pc:sldMkLst>
        <pc:spChg chg="del">
          <ac:chgData name="Pak, Nathan M C1C USAF USAFA CW/CS18" userId="S::c23nathan.pak@afacademy.af.edu::8195bfbc-b960-4083-853b-1bce3bf837c7" providerId="AD" clId="Web-{A4A7622E-5F95-0613-EDC7-398BFC43DBE9}" dt="2022-11-01T16:42:48.554" v="75"/>
          <ac:spMkLst>
            <pc:docMk/>
            <pc:sldMk cId="1465574107" sldId="315"/>
            <ac:spMk id="2" creationId="{3C8EF796-B93A-F5B0-5290-BBD4D31C7138}"/>
          </ac:spMkLst>
        </pc:spChg>
        <pc:spChg chg="mod">
          <ac:chgData name="Pak, Nathan M C1C USAF USAFA CW/CS18" userId="S::c23nathan.pak@afacademy.af.edu::8195bfbc-b960-4083-853b-1bce3bf837c7" providerId="AD" clId="Web-{A4A7622E-5F95-0613-EDC7-398BFC43DBE9}" dt="2022-11-01T16:43:20.102" v="88" actId="20577"/>
          <ac:spMkLst>
            <pc:docMk/>
            <pc:sldMk cId="1465574107" sldId="315"/>
            <ac:spMk id="3" creationId="{BE6CD1CE-21A5-EC12-FF17-3659B55F5C5B}"/>
          </ac:spMkLst>
        </pc:spChg>
        <pc:picChg chg="add mod">
          <ac:chgData name="Pak, Nathan M C1C USAF USAFA CW/CS18" userId="S::c23nathan.pak@afacademy.af.edu::8195bfbc-b960-4083-853b-1bce3bf837c7" providerId="AD" clId="Web-{A4A7622E-5F95-0613-EDC7-398BFC43DBE9}" dt="2022-11-01T16:44:11.977" v="92" actId="14100"/>
          <ac:picMkLst>
            <pc:docMk/>
            <pc:sldMk cId="1465574107" sldId="315"/>
            <ac:picMk id="5" creationId="{0188012E-04D1-86CF-A62A-724187DB3DEE}"/>
          </ac:picMkLst>
        </pc:picChg>
        <pc:picChg chg="add mod">
          <ac:chgData name="Pak, Nathan M C1C USAF USAFA CW/CS18" userId="S::c23nathan.pak@afacademy.af.edu::8195bfbc-b960-4083-853b-1bce3bf837c7" providerId="AD" clId="Web-{A4A7622E-5F95-0613-EDC7-398BFC43DBE9}" dt="2022-11-01T16:44:15.868" v="94" actId="1076"/>
          <ac:picMkLst>
            <pc:docMk/>
            <pc:sldMk cId="1465574107" sldId="315"/>
            <ac:picMk id="6" creationId="{1E7500FA-18B9-9178-395D-3E4EDD6D152F}"/>
          </ac:picMkLst>
        </pc:picChg>
      </pc:sldChg>
      <pc:sldChg chg="addSp delSp modSp new">
        <pc:chgData name="Pak, Nathan M C1C USAF USAFA CW/CS18" userId="S::c23nathan.pak@afacademy.af.edu::8195bfbc-b960-4083-853b-1bce3bf837c7" providerId="AD" clId="Web-{A4A7622E-5F95-0613-EDC7-398BFC43DBE9}" dt="2022-11-01T16:48:31.480" v="102" actId="20577"/>
        <pc:sldMkLst>
          <pc:docMk/>
          <pc:sldMk cId="3057473631" sldId="316"/>
        </pc:sldMkLst>
        <pc:spChg chg="del">
          <ac:chgData name="Pak, Nathan M C1C USAF USAFA CW/CS18" userId="S::c23nathan.pak@afacademy.af.edu::8195bfbc-b960-4083-853b-1bce3bf837c7" providerId="AD" clId="Web-{A4A7622E-5F95-0613-EDC7-398BFC43DBE9}" dt="2022-11-01T16:48:13.058" v="96"/>
          <ac:spMkLst>
            <pc:docMk/>
            <pc:sldMk cId="3057473631" sldId="316"/>
            <ac:spMk id="2" creationId="{8F973483-A691-CFA2-EBE2-2851F5A89AD1}"/>
          </ac:spMkLst>
        </pc:spChg>
        <pc:spChg chg="mod">
          <ac:chgData name="Pak, Nathan M C1C USAF USAFA CW/CS18" userId="S::c23nathan.pak@afacademy.af.edu::8195bfbc-b960-4083-853b-1bce3bf837c7" providerId="AD" clId="Web-{A4A7622E-5F95-0613-EDC7-398BFC43DBE9}" dt="2022-11-01T16:48:31.480" v="102" actId="20577"/>
          <ac:spMkLst>
            <pc:docMk/>
            <pc:sldMk cId="3057473631" sldId="316"/>
            <ac:spMk id="3" creationId="{F8CECF0A-033A-A0C6-55B2-608214D84885}"/>
          </ac:spMkLst>
        </pc:spChg>
        <pc:picChg chg="add mod">
          <ac:chgData name="Pak, Nathan M C1C USAF USAFA CW/CS18" userId="S::c23nathan.pak@afacademy.af.edu::8195bfbc-b960-4083-853b-1bce3bf837c7" providerId="AD" clId="Web-{A4A7622E-5F95-0613-EDC7-398BFC43DBE9}" dt="2022-11-01T16:48:20.371" v="99" actId="1076"/>
          <ac:picMkLst>
            <pc:docMk/>
            <pc:sldMk cId="3057473631" sldId="316"/>
            <ac:picMk id="5" creationId="{45A7ABBA-3FFF-8194-02DD-9AF8EE40CF74}"/>
          </ac:picMkLst>
        </pc:picChg>
      </pc:sldChg>
      <pc:sldChg chg="modSp new">
        <pc:chgData name="Pak, Nathan M C1C USAF USAFA CW/CS18" userId="S::c23nathan.pak@afacademy.af.edu::8195bfbc-b960-4083-853b-1bce3bf837c7" providerId="AD" clId="Web-{A4A7622E-5F95-0613-EDC7-398BFC43DBE9}" dt="2022-11-01T17:22:16.209" v="357" actId="20577"/>
        <pc:sldMkLst>
          <pc:docMk/>
          <pc:sldMk cId="1541650587" sldId="317"/>
        </pc:sldMkLst>
        <pc:spChg chg="mod">
          <ac:chgData name="Pak, Nathan M C1C USAF USAFA CW/CS18" userId="S::c23nathan.pak@afacademy.af.edu::8195bfbc-b960-4083-853b-1bce3bf837c7" providerId="AD" clId="Web-{A4A7622E-5F95-0613-EDC7-398BFC43DBE9}" dt="2022-11-01T17:22:16.209" v="357" actId="20577"/>
          <ac:spMkLst>
            <pc:docMk/>
            <pc:sldMk cId="1541650587" sldId="317"/>
            <ac:spMk id="2" creationId="{C5DC8C9D-0337-BF64-861F-B6C5F09268CA}"/>
          </ac:spMkLst>
        </pc:spChg>
        <pc:spChg chg="mod">
          <ac:chgData name="Pak, Nathan M C1C USAF USAFA CW/CS18" userId="S::c23nathan.pak@afacademy.af.edu::8195bfbc-b960-4083-853b-1bce3bf837c7" providerId="AD" clId="Web-{A4A7622E-5F95-0613-EDC7-398BFC43DBE9}" dt="2022-11-01T17:02:42.116" v="106" actId="20577"/>
          <ac:spMkLst>
            <pc:docMk/>
            <pc:sldMk cId="1541650587" sldId="317"/>
            <ac:spMk id="3" creationId="{63F00A4C-64BD-0BE1-F072-2C5F96A78814}"/>
          </ac:spMkLst>
        </pc:spChg>
      </pc:sldChg>
    </pc:docChg>
  </pc:docChgLst>
  <pc:docChgLst>
    <pc:chgData name="Pak, Nathan M C1C USAF USAFA CW/CS18" userId="S::c23nathan.pak@afacademy.af.edu::8195bfbc-b960-4083-853b-1bce3bf837c7" providerId="AD" clId="Web-{C9E72828-A603-6816-FA7B-D1C77829B9EC}"/>
    <pc:docChg chg="addSld modSld">
      <pc:chgData name="Pak, Nathan M C1C USAF USAFA CW/CS18" userId="S::c23nathan.pak@afacademy.af.edu::8195bfbc-b960-4083-853b-1bce3bf837c7" providerId="AD" clId="Web-{C9E72828-A603-6816-FA7B-D1C77829B9EC}" dt="2022-12-07T17:03:16.886" v="53"/>
      <pc:docMkLst>
        <pc:docMk/>
      </pc:docMkLst>
      <pc:sldChg chg="addSp delSp modSp add replId">
        <pc:chgData name="Pak, Nathan M C1C USAF USAFA CW/CS18" userId="S::c23nathan.pak@afacademy.af.edu::8195bfbc-b960-4083-853b-1bce3bf837c7" providerId="AD" clId="Web-{C9E72828-A603-6816-FA7B-D1C77829B9EC}" dt="2022-12-07T17:01:13.504" v="47" actId="1076"/>
        <pc:sldMkLst>
          <pc:docMk/>
          <pc:sldMk cId="1534072857" sldId="340"/>
        </pc:sldMkLst>
        <pc:spChg chg="del">
          <ac:chgData name="Pak, Nathan M C1C USAF USAFA CW/CS18" userId="S::c23nathan.pak@afacademy.af.edu::8195bfbc-b960-4083-853b-1bce3bf837c7" providerId="AD" clId="Web-{C9E72828-A603-6816-FA7B-D1C77829B9EC}" dt="2022-12-07T16:56:42.786" v="26"/>
          <ac:spMkLst>
            <pc:docMk/>
            <pc:sldMk cId="1534072857" sldId="340"/>
            <ac:spMk id="2" creationId="{E9E5DAC3-19BE-FFED-4FF0-A975329CAA10}"/>
          </ac:spMkLst>
        </pc:spChg>
        <pc:spChg chg="mod">
          <ac:chgData name="Pak, Nathan M C1C USAF USAFA CW/CS18" userId="S::c23nathan.pak@afacademy.af.edu::8195bfbc-b960-4083-853b-1bce3bf837c7" providerId="AD" clId="Web-{C9E72828-A603-6816-FA7B-D1C77829B9EC}" dt="2022-12-07T16:39:33.089" v="19" actId="20577"/>
          <ac:spMkLst>
            <pc:docMk/>
            <pc:sldMk cId="1534072857" sldId="340"/>
            <ac:spMk id="3" creationId="{5DB0D47A-9D5E-CBCC-91EE-273FB0929640}"/>
          </ac:spMkLst>
        </pc:spChg>
        <pc:picChg chg="add del mod">
          <ac:chgData name="Pak, Nathan M C1C USAF USAFA CW/CS18" userId="S::c23nathan.pak@afacademy.af.edu::8195bfbc-b960-4083-853b-1bce3bf837c7" providerId="AD" clId="Web-{C9E72828-A603-6816-FA7B-D1C77829B9EC}" dt="2022-12-07T17:01:05.973" v="43"/>
          <ac:picMkLst>
            <pc:docMk/>
            <pc:sldMk cId="1534072857" sldId="340"/>
            <ac:picMk id="5" creationId="{248D9BE5-F941-BA90-A3BB-D94EFCB36E51}"/>
          </ac:picMkLst>
        </pc:picChg>
        <pc:picChg chg="add del mod">
          <ac:chgData name="Pak, Nathan M C1C USAF USAFA CW/CS18" userId="S::c23nathan.pak@afacademy.af.edu::8195bfbc-b960-4083-853b-1bce3bf837c7" providerId="AD" clId="Web-{C9E72828-A603-6816-FA7B-D1C77829B9EC}" dt="2022-12-07T16:57:33.008" v="40"/>
          <ac:picMkLst>
            <pc:docMk/>
            <pc:sldMk cId="1534072857" sldId="340"/>
            <ac:picMk id="6" creationId="{53C3252F-A26D-5984-0E26-0C7DF2EFD4F6}"/>
          </ac:picMkLst>
        </pc:picChg>
        <pc:picChg chg="add del mod">
          <ac:chgData name="Pak, Nathan M C1C USAF USAFA CW/CS18" userId="S::c23nathan.pak@afacademy.af.edu::8195bfbc-b960-4083-853b-1bce3bf837c7" providerId="AD" clId="Web-{C9E72828-A603-6816-FA7B-D1C77829B9EC}" dt="2022-12-07T16:57:34.305" v="41"/>
          <ac:picMkLst>
            <pc:docMk/>
            <pc:sldMk cId="1534072857" sldId="340"/>
            <ac:picMk id="7" creationId="{7F60B0AC-C37B-9CBA-CFC0-F9243DA1E6B7}"/>
          </ac:picMkLst>
        </pc:picChg>
        <pc:picChg chg="add mod">
          <ac:chgData name="Pak, Nathan M C1C USAF USAFA CW/CS18" userId="S::c23nathan.pak@afacademy.af.edu::8195bfbc-b960-4083-853b-1bce3bf837c7" providerId="AD" clId="Web-{C9E72828-A603-6816-FA7B-D1C77829B9EC}" dt="2022-12-07T17:01:13.504" v="47" actId="1076"/>
          <ac:picMkLst>
            <pc:docMk/>
            <pc:sldMk cId="1534072857" sldId="340"/>
            <ac:picMk id="8" creationId="{84E232F4-4650-4F58-ED88-F7DCCC0A4D63}"/>
          </ac:picMkLst>
        </pc:picChg>
      </pc:sldChg>
      <pc:sldChg chg="delSp modSp add replId">
        <pc:chgData name="Pak, Nathan M C1C USAF USAFA CW/CS18" userId="S::c23nathan.pak@afacademy.af.edu::8195bfbc-b960-4083-853b-1bce3bf837c7" providerId="AD" clId="Web-{C9E72828-A603-6816-FA7B-D1C77829B9EC}" dt="2022-12-07T17:01:28.896" v="52" actId="14100"/>
        <pc:sldMkLst>
          <pc:docMk/>
          <pc:sldMk cId="934703826" sldId="344"/>
        </pc:sldMkLst>
        <pc:picChg chg="del">
          <ac:chgData name="Pak, Nathan M C1C USAF USAFA CW/CS18" userId="S::c23nathan.pak@afacademy.af.edu::8195bfbc-b960-4083-853b-1bce3bf837c7" providerId="AD" clId="Web-{C9E72828-A603-6816-FA7B-D1C77829B9EC}" dt="2022-12-07T17:01:18.864" v="48"/>
          <ac:picMkLst>
            <pc:docMk/>
            <pc:sldMk cId="934703826" sldId="344"/>
            <ac:picMk id="5" creationId="{248D9BE5-F941-BA90-A3BB-D94EFCB36E51}"/>
          </ac:picMkLst>
        </pc:picChg>
        <pc:picChg chg="mod">
          <ac:chgData name="Pak, Nathan M C1C USAF USAFA CW/CS18" userId="S::c23nathan.pak@afacademy.af.edu::8195bfbc-b960-4083-853b-1bce3bf837c7" providerId="AD" clId="Web-{C9E72828-A603-6816-FA7B-D1C77829B9EC}" dt="2022-12-07T17:01:21.661" v="49" actId="1076"/>
          <ac:picMkLst>
            <pc:docMk/>
            <pc:sldMk cId="934703826" sldId="344"/>
            <ac:picMk id="6" creationId="{53C3252F-A26D-5984-0E26-0C7DF2EFD4F6}"/>
          </ac:picMkLst>
        </pc:picChg>
        <pc:picChg chg="mod">
          <ac:chgData name="Pak, Nathan M C1C USAF USAFA CW/CS18" userId="S::c23nathan.pak@afacademy.af.edu::8195bfbc-b960-4083-853b-1bce3bf837c7" providerId="AD" clId="Web-{C9E72828-A603-6816-FA7B-D1C77829B9EC}" dt="2022-12-07T17:01:28.896" v="52" actId="14100"/>
          <ac:picMkLst>
            <pc:docMk/>
            <pc:sldMk cId="934703826" sldId="344"/>
            <ac:picMk id="7" creationId="{7F60B0AC-C37B-9CBA-CFC0-F9243DA1E6B7}"/>
          </ac:picMkLst>
        </pc:picChg>
      </pc:sldChg>
      <pc:sldChg chg="add">
        <pc:chgData name="Pak, Nathan M C1C USAF USAFA CW/CS18" userId="S::c23nathan.pak@afacademy.af.edu::8195bfbc-b960-4083-853b-1bce3bf837c7" providerId="AD" clId="Web-{C9E72828-A603-6816-FA7B-D1C77829B9EC}" dt="2022-12-07T17:03:16.886" v="53"/>
        <pc:sldMkLst>
          <pc:docMk/>
          <pc:sldMk cId="1001321225" sldId="345"/>
        </pc:sldMkLst>
      </pc:sldChg>
    </pc:docChg>
  </pc:docChgLst>
  <pc:docChgLst>
    <pc:chgData name="Singh, Alexander D C1C USAF USAFA CW/CS38" userId="f4595871-4fbd-4477-9748-61b689356812" providerId="ADAL" clId="{AC68014D-7018-0245-B6B0-768998F1800E}"/>
    <pc:docChg chg="undo custSel addSld delSld modSld sldOrd">
      <pc:chgData name="Singh, Alexander D C1C USAF USAFA CW/CS38" userId="f4595871-4fbd-4477-9748-61b689356812" providerId="ADAL" clId="{AC68014D-7018-0245-B6B0-768998F1800E}" dt="2022-09-30T17:16:44.410" v="1062" actId="20577"/>
      <pc:docMkLst>
        <pc:docMk/>
      </pc:docMkLst>
      <pc:sldChg chg="modSp">
        <pc:chgData name="Singh, Alexander D C1C USAF USAFA CW/CS38" userId="f4595871-4fbd-4477-9748-61b689356812" providerId="ADAL" clId="{AC68014D-7018-0245-B6B0-768998F1800E}" dt="2022-09-30T16:36:20.246" v="10" actId="931"/>
        <pc:sldMkLst>
          <pc:docMk/>
          <pc:sldMk cId="0" sldId="275"/>
        </pc:sldMkLst>
        <pc:spChg chg="mod">
          <ac:chgData name="Singh, Alexander D C1C USAF USAFA CW/CS38" userId="f4595871-4fbd-4477-9748-61b689356812" providerId="ADAL" clId="{AC68014D-7018-0245-B6B0-768998F1800E}" dt="2022-09-30T16:36:20.246" v="10" actId="931"/>
          <ac:spMkLst>
            <pc:docMk/>
            <pc:sldMk cId="0" sldId="275"/>
            <ac:spMk id="257" creationId="{00000000-0000-0000-0000-000000000000}"/>
          </ac:spMkLst>
        </pc:spChg>
      </pc:sldChg>
      <pc:sldChg chg="delSp modSp mod">
        <pc:chgData name="Singh, Alexander D C1C USAF USAFA CW/CS38" userId="f4595871-4fbd-4477-9748-61b689356812" providerId="ADAL" clId="{AC68014D-7018-0245-B6B0-768998F1800E}" dt="2022-09-30T17:10:18.868" v="872" actId="20577"/>
        <pc:sldMkLst>
          <pc:docMk/>
          <pc:sldMk cId="3096959588" sldId="300"/>
        </pc:sldMkLst>
        <pc:spChg chg="mod">
          <ac:chgData name="Singh, Alexander D C1C USAF USAFA CW/CS38" userId="f4595871-4fbd-4477-9748-61b689356812" providerId="ADAL" clId="{AC68014D-7018-0245-B6B0-768998F1800E}" dt="2022-09-30T17:10:18.868" v="872" actId="20577"/>
          <ac:spMkLst>
            <pc:docMk/>
            <pc:sldMk cId="3096959588" sldId="300"/>
            <ac:spMk id="2" creationId="{AEC4A5E0-980E-7FD7-1E0B-BED2A9A80516}"/>
          </ac:spMkLst>
        </pc:spChg>
        <pc:spChg chg="mod">
          <ac:chgData name="Singh, Alexander D C1C USAF USAFA CW/CS38" userId="f4595871-4fbd-4477-9748-61b689356812" providerId="ADAL" clId="{AC68014D-7018-0245-B6B0-768998F1800E}" dt="2022-09-30T16:48:46.736" v="205" actId="20577"/>
          <ac:spMkLst>
            <pc:docMk/>
            <pc:sldMk cId="3096959588" sldId="300"/>
            <ac:spMk id="3" creationId="{580F34E2-E086-B053-96E3-2B849E432017}"/>
          </ac:spMkLst>
        </pc:spChg>
        <pc:picChg chg="del">
          <ac:chgData name="Singh, Alexander D C1C USAF USAFA CW/CS38" userId="f4595871-4fbd-4477-9748-61b689356812" providerId="ADAL" clId="{AC68014D-7018-0245-B6B0-768998F1800E}" dt="2022-09-30T16:43:04.661" v="38" actId="478"/>
          <ac:picMkLst>
            <pc:docMk/>
            <pc:sldMk cId="3096959588" sldId="300"/>
            <ac:picMk id="5" creationId="{0CC781A1-3DBD-AF80-5406-16555A56FC39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43:03.822" v="37" actId="478"/>
          <ac:picMkLst>
            <pc:docMk/>
            <pc:sldMk cId="3096959588" sldId="300"/>
            <ac:picMk id="6" creationId="{3910C8A5-7772-042D-9722-9E35438D5204}"/>
          </ac:picMkLst>
        </pc:picChg>
      </pc:sldChg>
      <pc:sldChg chg="addSp delSp modSp add mod ord">
        <pc:chgData name="Singh, Alexander D C1C USAF USAFA CW/CS38" userId="f4595871-4fbd-4477-9748-61b689356812" providerId="ADAL" clId="{AC68014D-7018-0245-B6B0-768998F1800E}" dt="2022-09-30T17:15:07.415" v="906" actId="20577"/>
        <pc:sldMkLst>
          <pc:docMk/>
          <pc:sldMk cId="1424605073" sldId="303"/>
        </pc:sldMkLst>
        <pc:spChg chg="mod">
          <ac:chgData name="Singh, Alexander D C1C USAF USAFA CW/CS38" userId="f4595871-4fbd-4477-9748-61b689356812" providerId="ADAL" clId="{AC68014D-7018-0245-B6B0-768998F1800E}" dt="2022-09-30T16:35:43.016" v="9" actId="5793"/>
          <ac:spMkLst>
            <pc:docMk/>
            <pc:sldMk cId="1424605073" sldId="303"/>
            <ac:spMk id="2" creationId="{AEC4A5E0-980E-7FD7-1E0B-BED2A9A80516}"/>
          </ac:spMkLst>
        </pc:spChg>
        <pc:spChg chg="mod">
          <ac:chgData name="Singh, Alexander D C1C USAF USAFA CW/CS38" userId="f4595871-4fbd-4477-9748-61b689356812" providerId="ADAL" clId="{AC68014D-7018-0245-B6B0-768998F1800E}" dt="2022-09-30T17:15:07.415" v="906" actId="20577"/>
          <ac:spMkLst>
            <pc:docMk/>
            <pc:sldMk cId="1424605073" sldId="303"/>
            <ac:spMk id="3" creationId="{580F34E2-E086-B053-96E3-2B849E432017}"/>
          </ac:spMkLst>
        </pc:spChg>
        <pc:picChg chg="del">
          <ac:chgData name="Singh, Alexander D C1C USAF USAFA CW/CS38" userId="f4595871-4fbd-4477-9748-61b689356812" providerId="ADAL" clId="{AC68014D-7018-0245-B6B0-768998F1800E}" dt="2022-09-30T16:34:06.902" v="4" actId="478"/>
          <ac:picMkLst>
            <pc:docMk/>
            <pc:sldMk cId="1424605073" sldId="303"/>
            <ac:picMk id="5" creationId="{0CC781A1-3DBD-AF80-5406-16555A56FC39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4:06.221" v="3" actId="478"/>
          <ac:picMkLst>
            <pc:docMk/>
            <pc:sldMk cId="1424605073" sldId="303"/>
            <ac:picMk id="6" creationId="{3910C8A5-7772-042D-9722-9E35438D5204}"/>
          </ac:picMkLst>
        </pc:picChg>
        <pc:picChg chg="add mod">
          <ac:chgData name="Singh, Alexander D C1C USAF USAFA CW/CS38" userId="f4595871-4fbd-4477-9748-61b689356812" providerId="ADAL" clId="{AC68014D-7018-0245-B6B0-768998F1800E}" dt="2022-09-30T16:36:38.097" v="16" actId="1076"/>
          <ac:picMkLst>
            <pc:docMk/>
            <pc:sldMk cId="1424605073" sldId="303"/>
            <ac:picMk id="8" creationId="{CD84C78E-354C-FAD3-5AFA-8239D97B050C}"/>
          </ac:picMkLst>
        </pc:picChg>
        <pc:picChg chg="add mod">
          <ac:chgData name="Singh, Alexander D C1C USAF USAFA CW/CS38" userId="f4595871-4fbd-4477-9748-61b689356812" providerId="ADAL" clId="{AC68014D-7018-0245-B6B0-768998F1800E}" dt="2022-09-30T16:36:41.212" v="17" actId="1076"/>
          <ac:picMkLst>
            <pc:docMk/>
            <pc:sldMk cId="1424605073" sldId="303"/>
            <ac:picMk id="10" creationId="{618C7A50-A05A-6363-B497-279B7981977A}"/>
          </ac:picMkLst>
        </pc:picChg>
        <pc:picChg chg="add mod">
          <ac:chgData name="Singh, Alexander D C1C USAF USAFA CW/CS38" userId="f4595871-4fbd-4477-9748-61b689356812" providerId="ADAL" clId="{AC68014D-7018-0245-B6B0-768998F1800E}" dt="2022-09-30T16:37:48.522" v="22" actId="1076"/>
          <ac:picMkLst>
            <pc:docMk/>
            <pc:sldMk cId="1424605073" sldId="303"/>
            <ac:picMk id="12" creationId="{32969F80-AA20-213F-F7EF-861C5329A2D8}"/>
          </ac:picMkLst>
        </pc:picChg>
      </pc:sldChg>
      <pc:sldChg chg="new del">
        <pc:chgData name="Singh, Alexander D C1C USAF USAFA CW/CS38" userId="f4595871-4fbd-4477-9748-61b689356812" providerId="ADAL" clId="{AC68014D-7018-0245-B6B0-768998F1800E}" dt="2022-09-30T16:34:01.718" v="1" actId="2696"/>
        <pc:sldMkLst>
          <pc:docMk/>
          <pc:sldMk cId="3828192336" sldId="303"/>
        </pc:sldMkLst>
      </pc:sldChg>
      <pc:sldChg chg="addSp delSp modSp add del mod">
        <pc:chgData name="Singh, Alexander D C1C USAF USAFA CW/CS38" userId="f4595871-4fbd-4477-9748-61b689356812" providerId="ADAL" clId="{AC68014D-7018-0245-B6B0-768998F1800E}" dt="2022-09-30T17:15:13.614" v="907" actId="2696"/>
        <pc:sldMkLst>
          <pc:docMk/>
          <pc:sldMk cId="721663541" sldId="305"/>
        </pc:sldMkLst>
        <pc:spChg chg="del">
          <ac:chgData name="Singh, Alexander D C1C USAF USAFA CW/CS38" userId="f4595871-4fbd-4477-9748-61b689356812" providerId="ADAL" clId="{AC68014D-7018-0245-B6B0-768998F1800E}" dt="2022-09-30T16:39:06.848" v="27" actId="478"/>
          <ac:spMkLst>
            <pc:docMk/>
            <pc:sldMk cId="721663541" sldId="305"/>
            <ac:spMk id="2" creationId="{AEC4A5E0-980E-7FD7-1E0B-BED2A9A80516}"/>
          </ac:spMkLst>
        </pc:spChg>
        <pc:picChg chg="add mod">
          <ac:chgData name="Singh, Alexander D C1C USAF USAFA CW/CS38" userId="f4595871-4fbd-4477-9748-61b689356812" providerId="ADAL" clId="{AC68014D-7018-0245-B6B0-768998F1800E}" dt="2022-09-30T16:40:37.246" v="32" actId="1076"/>
          <ac:picMkLst>
            <pc:docMk/>
            <pc:sldMk cId="721663541" sldId="305"/>
            <ac:picMk id="6" creationId="{43235E83-6D2B-8595-3ABC-099411F8767F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8:48.957" v="24" actId="478"/>
          <ac:picMkLst>
            <pc:docMk/>
            <pc:sldMk cId="721663541" sldId="305"/>
            <ac:picMk id="8" creationId="{CD84C78E-354C-FAD3-5AFA-8239D97B050C}"/>
          </ac:picMkLst>
        </pc:picChg>
        <pc:picChg chg="add del mod">
          <ac:chgData name="Singh, Alexander D C1C USAF USAFA CW/CS38" userId="f4595871-4fbd-4477-9748-61b689356812" providerId="ADAL" clId="{AC68014D-7018-0245-B6B0-768998F1800E}" dt="2022-09-30T16:41:47.689" v="36" actId="478"/>
          <ac:picMkLst>
            <pc:docMk/>
            <pc:sldMk cId="721663541" sldId="305"/>
            <ac:picMk id="9" creationId="{9DF600C2-1862-28D0-19FB-3DEFD6A721FD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8:49.908" v="25" actId="478"/>
          <ac:picMkLst>
            <pc:docMk/>
            <pc:sldMk cId="721663541" sldId="305"/>
            <ac:picMk id="10" creationId="{618C7A50-A05A-6363-B497-279B7981977A}"/>
          </ac:picMkLst>
        </pc:picChg>
        <pc:picChg chg="del">
          <ac:chgData name="Singh, Alexander D C1C USAF USAFA CW/CS38" userId="f4595871-4fbd-4477-9748-61b689356812" providerId="ADAL" clId="{AC68014D-7018-0245-B6B0-768998F1800E}" dt="2022-09-30T16:38:51.165" v="26" actId="478"/>
          <ac:picMkLst>
            <pc:docMk/>
            <pc:sldMk cId="721663541" sldId="305"/>
            <ac:picMk id="12" creationId="{32969F80-AA20-213F-F7EF-861C5329A2D8}"/>
          </ac:picMkLst>
        </pc:picChg>
      </pc:sldChg>
      <pc:sldChg chg="modSp mod">
        <pc:chgData name="Singh, Alexander D C1C USAF USAFA CW/CS38" userId="f4595871-4fbd-4477-9748-61b689356812" providerId="ADAL" clId="{AC68014D-7018-0245-B6B0-768998F1800E}" dt="2022-09-30T17:16:44.410" v="1062" actId="20577"/>
        <pc:sldMkLst>
          <pc:docMk/>
          <pc:sldMk cId="3214444181" sldId="309"/>
        </pc:sldMkLst>
        <pc:spChg chg="mod">
          <ac:chgData name="Singh, Alexander D C1C USAF USAFA CW/CS38" userId="f4595871-4fbd-4477-9748-61b689356812" providerId="ADAL" clId="{AC68014D-7018-0245-B6B0-768998F1800E}" dt="2022-09-30T17:16:44.410" v="1062" actId="20577"/>
          <ac:spMkLst>
            <pc:docMk/>
            <pc:sldMk cId="3214444181" sldId="309"/>
            <ac:spMk id="2" creationId="{0FE008E4-F5C8-DCC4-C58D-7FE02C2B158B}"/>
          </ac:spMkLst>
        </pc:spChg>
      </pc:sldChg>
    </pc:docChg>
  </pc:docChgLst>
  <pc:docChgLst>
    <pc:chgData name="Henry, Quinn A C1C USAF USAFA CW/CS14" userId="S::c23quinn.henry@afacademy.af.edu::082a7edf-e859-4c54-ba07-d7d61e8984d1" providerId="AD" clId="Web-{778800F0-9659-4D70-B85A-21169C06EB81}"/>
    <pc:docChg chg="addSld delSld modSld sldOrd">
      <pc:chgData name="Henry, Quinn A C1C USAF USAFA CW/CS14" userId="S::c23quinn.henry@afacademy.af.edu::082a7edf-e859-4c54-ba07-d7d61e8984d1" providerId="AD" clId="Web-{778800F0-9659-4D70-B85A-21169C06EB81}" dt="2022-12-05T18:46:05.948" v="234"/>
      <pc:docMkLst>
        <pc:docMk/>
      </pc:docMkLst>
      <pc:sldChg chg="modSp">
        <pc:chgData name="Henry, Quinn A C1C USAF USAFA CW/CS14" userId="S::c23quinn.henry@afacademy.af.edu::082a7edf-e859-4c54-ba07-d7d61e8984d1" providerId="AD" clId="Web-{778800F0-9659-4D70-B85A-21169C06EB81}" dt="2022-12-05T18:44:05.850" v="218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778800F0-9659-4D70-B85A-21169C06EB81}" dt="2022-12-05T18:44:05.850" v="218" actId="20577"/>
          <ac:spMkLst>
            <pc:docMk/>
            <pc:sldMk cId="0" sldId="256"/>
            <ac:spMk id="80" creationId="{00000000-0000-0000-0000-000000000000}"/>
          </ac:spMkLst>
        </pc:spChg>
      </pc:sldChg>
      <pc:sldChg chg="addSp modSp">
        <pc:chgData name="Henry, Quinn A C1C USAF USAFA CW/CS14" userId="S::c23quinn.henry@afacademy.af.edu::082a7edf-e859-4c54-ba07-d7d61e8984d1" providerId="AD" clId="Web-{778800F0-9659-4D70-B85A-21169C06EB81}" dt="2022-12-05T18:45:31.603" v="233" actId="1076"/>
        <pc:sldMkLst>
          <pc:docMk/>
          <pc:sldMk cId="0" sldId="283"/>
        </pc:sldMkLst>
        <pc:spChg chg="add mod">
          <ac:chgData name="Henry, Quinn A C1C USAF USAFA CW/CS14" userId="S::c23quinn.henry@afacademy.af.edu::082a7edf-e859-4c54-ba07-d7d61e8984d1" providerId="AD" clId="Web-{778800F0-9659-4D70-B85A-21169C06EB81}" dt="2022-12-05T18:45:31.603" v="233" actId="1076"/>
          <ac:spMkLst>
            <pc:docMk/>
            <pc:sldMk cId="0" sldId="283"/>
            <ac:spMk id="3" creationId="{0D7AEF25-CA53-277D-A113-ED7EAADD1921}"/>
          </ac:spMkLst>
        </pc:spChg>
      </pc:sldChg>
      <pc:sldChg chg="del">
        <pc:chgData name="Henry, Quinn A C1C USAF USAFA CW/CS14" userId="S::c23quinn.henry@afacademy.af.edu::082a7edf-e859-4c54-ba07-d7d61e8984d1" providerId="AD" clId="Web-{778800F0-9659-4D70-B85A-21169C06EB81}" dt="2022-12-05T18:46:05.948" v="234"/>
        <pc:sldMkLst>
          <pc:docMk/>
          <pc:sldMk cId="4052370637" sldId="290"/>
        </pc:sldMkLst>
      </pc:sldChg>
      <pc:sldChg chg="modSp add ord">
        <pc:chgData name="Henry, Quinn A C1C USAF USAFA CW/CS14" userId="S::c23quinn.henry@afacademy.af.edu::082a7edf-e859-4c54-ba07-d7d61e8984d1" providerId="AD" clId="Web-{778800F0-9659-4D70-B85A-21169C06EB81}" dt="2022-12-05T18:30:44.585" v="60" actId="20577"/>
        <pc:sldMkLst>
          <pc:docMk/>
          <pc:sldMk cId="524667038" sldId="329"/>
        </pc:sldMkLst>
        <pc:spChg chg="mod">
          <ac:chgData name="Henry, Quinn A C1C USAF USAFA CW/CS14" userId="S::c23quinn.henry@afacademy.af.edu::082a7edf-e859-4c54-ba07-d7d61e8984d1" providerId="AD" clId="Web-{778800F0-9659-4D70-B85A-21169C06EB81}" dt="2022-12-05T18:30:44.585" v="60" actId="20577"/>
          <ac:spMkLst>
            <pc:docMk/>
            <pc:sldMk cId="524667038" sldId="329"/>
            <ac:spMk id="2" creationId="{AEC4A5E0-980E-7FD7-1E0B-BED2A9A80516}"/>
          </ac:spMkLst>
        </pc:spChg>
        <pc:spChg chg="mod">
          <ac:chgData name="Henry, Quinn A C1C USAF USAFA CW/CS14" userId="S::c23quinn.henry@afacademy.af.edu::082a7edf-e859-4c54-ba07-d7d61e8984d1" providerId="AD" clId="Web-{778800F0-9659-4D70-B85A-21169C06EB81}" dt="2022-12-05T18:28:16.095" v="5" actId="20577"/>
          <ac:spMkLst>
            <pc:docMk/>
            <pc:sldMk cId="524667038" sldId="329"/>
            <ac:spMk id="3" creationId="{580F34E2-E086-B053-96E3-2B849E432017}"/>
          </ac:spMkLst>
        </pc:spChg>
      </pc:sldChg>
      <pc:sldChg chg="modSp add ord">
        <pc:chgData name="Henry, Quinn A C1C USAF USAFA CW/CS14" userId="S::c23quinn.henry@afacademy.af.edu::082a7edf-e859-4c54-ba07-d7d61e8984d1" providerId="AD" clId="Web-{778800F0-9659-4D70-B85A-21169C06EB81}" dt="2022-12-05T18:34:36.250" v="201" actId="20577"/>
        <pc:sldMkLst>
          <pc:docMk/>
          <pc:sldMk cId="1023636771" sldId="330"/>
        </pc:sldMkLst>
        <pc:spChg chg="mod">
          <ac:chgData name="Henry, Quinn A C1C USAF USAFA CW/CS14" userId="S::c23quinn.henry@afacademy.af.edu::082a7edf-e859-4c54-ba07-d7d61e8984d1" providerId="AD" clId="Web-{778800F0-9659-4D70-B85A-21169C06EB81}" dt="2022-12-05T18:34:36.250" v="201" actId="20577"/>
          <ac:spMkLst>
            <pc:docMk/>
            <pc:sldMk cId="1023636771" sldId="330"/>
            <ac:spMk id="2" creationId="{AEC4A5E0-980E-7FD7-1E0B-BED2A9A80516}"/>
          </ac:spMkLst>
        </pc:spChg>
        <pc:spChg chg="mod">
          <ac:chgData name="Henry, Quinn A C1C USAF USAFA CW/CS14" userId="S::c23quinn.henry@afacademy.af.edu::082a7edf-e859-4c54-ba07-d7d61e8984d1" providerId="AD" clId="Web-{778800F0-9659-4D70-B85A-21169C06EB81}" dt="2022-12-05T18:31:40.806" v="95" actId="20577"/>
          <ac:spMkLst>
            <pc:docMk/>
            <pc:sldMk cId="1023636771" sldId="330"/>
            <ac:spMk id="3" creationId="{580F34E2-E086-B053-96E3-2B849E432017}"/>
          </ac:spMkLst>
        </pc:spChg>
      </pc:sldChg>
      <pc:sldChg chg="add ord">
        <pc:chgData name="Henry, Quinn A C1C USAF USAFA CW/CS14" userId="S::c23quinn.henry@afacademy.af.edu::082a7edf-e859-4c54-ba07-d7d61e8984d1" providerId="AD" clId="Web-{778800F0-9659-4D70-B85A-21169C06EB81}" dt="2022-12-05T18:31:55.166" v="98"/>
        <pc:sldMkLst>
          <pc:docMk/>
          <pc:sldMk cId="3347014254" sldId="331"/>
        </pc:sldMkLst>
      </pc:sldChg>
      <pc:sldChg chg="add ord">
        <pc:chgData name="Henry, Quinn A C1C USAF USAFA CW/CS14" userId="S::c23quinn.henry@afacademy.af.edu::082a7edf-e859-4c54-ba07-d7d61e8984d1" providerId="AD" clId="Web-{778800F0-9659-4D70-B85A-21169C06EB81}" dt="2022-12-05T18:31:57.900" v="99"/>
        <pc:sldMkLst>
          <pc:docMk/>
          <pc:sldMk cId="2388121386" sldId="332"/>
        </pc:sldMkLst>
      </pc:sldChg>
      <pc:sldChg chg="add ord">
        <pc:chgData name="Henry, Quinn A C1C USAF USAFA CW/CS14" userId="S::c23quinn.henry@afacademy.af.edu::082a7edf-e859-4c54-ba07-d7d61e8984d1" providerId="AD" clId="Web-{778800F0-9659-4D70-B85A-21169C06EB81}" dt="2022-12-05T18:32:27.917" v="102"/>
        <pc:sldMkLst>
          <pc:docMk/>
          <pc:sldMk cId="30279372" sldId="333"/>
        </pc:sldMkLst>
      </pc:sldChg>
      <pc:sldChg chg="add ord">
        <pc:chgData name="Henry, Quinn A C1C USAF USAFA CW/CS14" userId="S::c23quinn.henry@afacademy.af.edu::082a7edf-e859-4c54-ba07-d7d61e8984d1" providerId="AD" clId="Web-{778800F0-9659-4D70-B85A-21169C06EB81}" dt="2022-12-05T18:32:36.042" v="103"/>
        <pc:sldMkLst>
          <pc:docMk/>
          <pc:sldMk cId="3972965298" sldId="334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34:46.875" v="202"/>
        <pc:sldMkLst>
          <pc:docMk/>
          <pc:sldMk cId="1233088102" sldId="335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35:30.018" v="203"/>
        <pc:sldMkLst>
          <pc:docMk/>
          <pc:sldMk cId="504072491" sldId="336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35:39.815" v="204"/>
        <pc:sldMkLst>
          <pc:docMk/>
          <pc:sldMk cId="2735508580" sldId="337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35:47.565" v="205"/>
        <pc:sldMkLst>
          <pc:docMk/>
          <pc:sldMk cId="1358352196" sldId="338"/>
        </pc:sldMkLst>
      </pc:sldChg>
      <pc:sldChg chg="add">
        <pc:chgData name="Henry, Quinn A C1C USAF USAFA CW/CS14" userId="S::c23quinn.henry@afacademy.af.edu::082a7edf-e859-4c54-ba07-d7d61e8984d1" providerId="AD" clId="Web-{778800F0-9659-4D70-B85A-21169C06EB81}" dt="2022-12-05T18:41:52.938" v="206"/>
        <pc:sldMkLst>
          <pc:docMk/>
          <pc:sldMk cId="257605138" sldId="339"/>
        </pc:sldMkLst>
      </pc:sldChg>
    </pc:docChg>
  </pc:docChgLst>
  <pc:docChgLst>
    <pc:chgData name="Henry, Quinn A C1C USAF USAFA CW/CS14" userId="S::c23quinn.henry@afacademy.af.edu::082a7edf-e859-4c54-ba07-d7d61e8984d1" providerId="AD" clId="Web-{DE4D7017-56B4-ED78-835F-2F5DC15E7B61}"/>
    <pc:docChg chg="addSld modSld sldOrd">
      <pc:chgData name="Henry, Quinn A C1C USAF USAFA CW/CS14" userId="S::c23quinn.henry@afacademy.af.edu::082a7edf-e859-4c54-ba07-d7d61e8984d1" providerId="AD" clId="Web-{DE4D7017-56B4-ED78-835F-2F5DC15E7B61}" dt="2022-09-12T13:33:00.735" v="245"/>
      <pc:docMkLst>
        <pc:docMk/>
      </pc:docMkLst>
      <pc:sldChg chg="modSp">
        <pc:chgData name="Henry, Quinn A C1C USAF USAFA CW/CS14" userId="S::c23quinn.henry@afacademy.af.edu::082a7edf-e859-4c54-ba07-d7d61e8984d1" providerId="AD" clId="Web-{DE4D7017-56B4-ED78-835F-2F5DC15E7B61}" dt="2022-09-12T13:04:15.610" v="1" actId="20577"/>
        <pc:sldMkLst>
          <pc:docMk/>
          <pc:sldMk cId="0" sldId="256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04:15.610" v="1" actId="20577"/>
          <ac:spMkLst>
            <pc:docMk/>
            <pc:sldMk cId="0" sldId="256"/>
            <ac:spMk id="8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E4D7017-56B4-ED78-835F-2F5DC15E7B61}" dt="2022-09-12T13:30:41.671" v="216" actId="20577"/>
        <pc:sldMkLst>
          <pc:docMk/>
          <pc:sldMk cId="0" sldId="282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30:41.671" v="216" actId="20577"/>
          <ac:spMkLst>
            <pc:docMk/>
            <pc:sldMk cId="0" sldId="282"/>
            <ac:spMk id="312" creationId="{00000000-0000-0000-0000-000000000000}"/>
          </ac:spMkLst>
        </pc:spChg>
      </pc:sldChg>
      <pc:sldChg chg="modSp">
        <pc:chgData name="Henry, Quinn A C1C USAF USAFA CW/CS14" userId="S::c23quinn.henry@afacademy.af.edu::082a7edf-e859-4c54-ba07-d7d61e8984d1" providerId="AD" clId="Web-{DE4D7017-56B4-ED78-835F-2F5DC15E7B61}" dt="2022-09-12T13:07:09.363" v="4" actId="1076"/>
        <pc:sldMkLst>
          <pc:docMk/>
          <pc:sldMk cId="1560606005" sldId="295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07:05.378" v="3" actId="20577"/>
          <ac:spMkLst>
            <pc:docMk/>
            <pc:sldMk cId="1560606005" sldId="295"/>
            <ac:spMk id="2" creationId="{D91036E8-0116-0DEA-EE4A-8201573C6784}"/>
          </ac:spMkLst>
        </pc:spChg>
        <pc:picChg chg="mod">
          <ac:chgData name="Henry, Quinn A C1C USAF USAFA CW/CS14" userId="S::c23quinn.henry@afacademy.af.edu::082a7edf-e859-4c54-ba07-d7d61e8984d1" providerId="AD" clId="Web-{DE4D7017-56B4-ED78-835F-2F5DC15E7B61}" dt="2022-09-12T13:07:09.363" v="4" actId="1076"/>
          <ac:picMkLst>
            <pc:docMk/>
            <pc:sldMk cId="1560606005" sldId="295"/>
            <ac:picMk id="6" creationId="{17EA4097-0E95-0867-DA63-79B0434D15CC}"/>
          </ac:picMkLst>
        </pc:picChg>
      </pc:sldChg>
      <pc:sldChg chg="modSp">
        <pc:chgData name="Henry, Quinn A C1C USAF USAFA CW/CS14" userId="S::c23quinn.henry@afacademy.af.edu::082a7edf-e859-4c54-ba07-d7d61e8984d1" providerId="AD" clId="Web-{DE4D7017-56B4-ED78-835F-2F5DC15E7B61}" dt="2022-09-12T13:10:50.304" v="99" actId="20577"/>
        <pc:sldMkLst>
          <pc:docMk/>
          <pc:sldMk cId="763483605" sldId="298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10:50.304" v="99" actId="20577"/>
          <ac:spMkLst>
            <pc:docMk/>
            <pc:sldMk cId="763483605" sldId="298"/>
            <ac:spMk id="2" creationId="{7A4AEE20-8807-245A-964B-BF7A7DFB18A5}"/>
          </ac:spMkLst>
        </pc:spChg>
      </pc:sldChg>
      <pc:sldChg chg="addSp modSp new ord">
        <pc:chgData name="Henry, Quinn A C1C USAF USAFA CW/CS14" userId="S::c23quinn.henry@afacademy.af.edu::082a7edf-e859-4c54-ba07-d7d61e8984d1" providerId="AD" clId="Web-{DE4D7017-56B4-ED78-835F-2F5DC15E7B61}" dt="2022-09-12T13:33:00.735" v="245"/>
        <pc:sldMkLst>
          <pc:docMk/>
          <pc:sldMk cId="4236845653" sldId="302"/>
        </pc:sldMkLst>
        <pc:spChg chg="mod">
          <ac:chgData name="Henry, Quinn A C1C USAF USAFA CW/CS14" userId="S::c23quinn.henry@afacademy.af.edu::082a7edf-e859-4c54-ba07-d7d61e8984d1" providerId="AD" clId="Web-{DE4D7017-56B4-ED78-835F-2F5DC15E7B61}" dt="2022-09-12T13:32:15.031" v="241" actId="20577"/>
          <ac:spMkLst>
            <pc:docMk/>
            <pc:sldMk cId="4236845653" sldId="302"/>
            <ac:spMk id="2" creationId="{16DD7E09-A92D-553E-AF1F-A37D74F1C350}"/>
          </ac:spMkLst>
        </pc:spChg>
        <pc:spChg chg="mod">
          <ac:chgData name="Henry, Quinn A C1C USAF USAFA CW/CS14" userId="S::c23quinn.henry@afacademy.af.edu::082a7edf-e859-4c54-ba07-d7d61e8984d1" providerId="AD" clId="Web-{DE4D7017-56B4-ED78-835F-2F5DC15E7B61}" dt="2022-09-12T13:31:49.172" v="223" actId="20577"/>
          <ac:spMkLst>
            <pc:docMk/>
            <pc:sldMk cId="4236845653" sldId="302"/>
            <ac:spMk id="3" creationId="{25AEC570-11DC-9776-9B84-DA78FA9E4697}"/>
          </ac:spMkLst>
        </pc:spChg>
        <pc:picChg chg="add mod">
          <ac:chgData name="Henry, Quinn A C1C USAF USAFA CW/CS14" userId="S::c23quinn.henry@afacademy.af.edu::082a7edf-e859-4c54-ba07-d7d61e8984d1" providerId="AD" clId="Web-{DE4D7017-56B4-ED78-835F-2F5DC15E7B61}" dt="2022-09-12T13:32:37.844" v="244"/>
          <ac:picMkLst>
            <pc:docMk/>
            <pc:sldMk cId="4236845653" sldId="302"/>
            <ac:picMk id="5" creationId="{95786D11-FFF7-757C-14A7-D1EC693CA1F5}"/>
          </ac:picMkLst>
        </pc:picChg>
      </pc:sldChg>
    </pc:docChg>
  </pc:docChgLst>
  <pc:docChgLst>
    <pc:chgData name="Singh, Alexander D C1C USAF USAFA CW/CS38" userId="S::c23alexander.singh@afacademy.af.edu::f4595871-4fbd-4477-9748-61b689356812" providerId="AD" clId="Web-{5484F2AF-2560-AF73-614A-9740AA5A7169}"/>
    <pc:docChg chg="delSld modSld">
      <pc:chgData name="Singh, Alexander D C1C USAF USAFA CW/CS38" userId="S::c23alexander.singh@afacademy.af.edu::f4595871-4fbd-4477-9748-61b689356812" providerId="AD" clId="Web-{5484F2AF-2560-AF73-614A-9740AA5A7169}" dt="2022-12-07T17:54:36.423" v="62" actId="20577"/>
      <pc:docMkLst>
        <pc:docMk/>
      </pc:docMkLst>
      <pc:sldChg chg="del">
        <pc:chgData name="Singh, Alexander D C1C USAF USAFA CW/CS38" userId="S::c23alexander.singh@afacademy.af.edu::f4595871-4fbd-4477-9748-61b689356812" providerId="AD" clId="Web-{5484F2AF-2560-AF73-614A-9740AA5A7169}" dt="2022-12-07T17:38:05.860" v="14"/>
        <pc:sldMkLst>
          <pc:docMk/>
          <pc:sldMk cId="0" sldId="280"/>
        </pc:sldMkLst>
      </pc:sldChg>
      <pc:sldChg chg="modSp">
        <pc:chgData name="Singh, Alexander D C1C USAF USAFA CW/CS38" userId="S::c23alexander.singh@afacademy.af.edu::f4595871-4fbd-4477-9748-61b689356812" providerId="AD" clId="Web-{5484F2AF-2560-AF73-614A-9740AA5A7169}" dt="2022-12-07T16:48:53.455" v="1" actId="20577"/>
        <pc:sldMkLst>
          <pc:docMk/>
          <pc:sldMk cId="0" sldId="281"/>
        </pc:sldMkLst>
        <pc:spChg chg="mod">
          <ac:chgData name="Singh, Alexander D C1C USAF USAFA CW/CS38" userId="S::c23alexander.singh@afacademy.af.edu::f4595871-4fbd-4477-9748-61b689356812" providerId="AD" clId="Web-{5484F2AF-2560-AF73-614A-9740AA5A7169}" dt="2022-12-07T16:48:53.455" v="1" actId="20577"/>
          <ac:spMkLst>
            <pc:docMk/>
            <pc:sldMk cId="0" sldId="281"/>
            <ac:spMk id="306" creationId="{00000000-0000-0000-0000-000000000000}"/>
          </ac:spMkLst>
        </pc:spChg>
      </pc:sldChg>
      <pc:sldChg chg="delSp modSp">
        <pc:chgData name="Singh, Alexander D C1C USAF USAFA CW/CS38" userId="S::c23alexander.singh@afacademy.af.edu::f4595871-4fbd-4477-9748-61b689356812" providerId="AD" clId="Web-{5484F2AF-2560-AF73-614A-9740AA5A7169}" dt="2022-12-07T17:37:33.672" v="13" actId="20577"/>
        <pc:sldMkLst>
          <pc:docMk/>
          <pc:sldMk cId="1634268682" sldId="324"/>
        </pc:sldMkLst>
        <pc:spChg chg="mod">
          <ac:chgData name="Singh, Alexander D C1C USAF USAFA CW/CS38" userId="S::c23alexander.singh@afacademy.af.edu::f4595871-4fbd-4477-9748-61b689356812" providerId="AD" clId="Web-{5484F2AF-2560-AF73-614A-9740AA5A7169}" dt="2022-12-07T17:37:33.672" v="13" actId="20577"/>
          <ac:spMkLst>
            <pc:docMk/>
            <pc:sldMk cId="1634268682" sldId="324"/>
            <ac:spMk id="2" creationId="{6DE93870-3BB6-9CEF-7595-1AC1D5E1B184}"/>
          </ac:spMkLst>
        </pc:spChg>
        <pc:picChg chg="del">
          <ac:chgData name="Singh, Alexander D C1C USAF USAFA CW/CS38" userId="S::c23alexander.singh@afacademy.af.edu::f4595871-4fbd-4477-9748-61b689356812" providerId="AD" clId="Web-{5484F2AF-2560-AF73-614A-9740AA5A7169}" dt="2022-12-07T17:36:05.059" v="8"/>
          <ac:picMkLst>
            <pc:docMk/>
            <pc:sldMk cId="1634268682" sldId="324"/>
            <ac:picMk id="5" creationId="{377C82F1-C46D-38CE-4707-22281B3586A3}"/>
          </ac:picMkLst>
        </pc:picChg>
      </pc:sldChg>
      <pc:sldChg chg="del">
        <pc:chgData name="Singh, Alexander D C1C USAF USAFA CW/CS38" userId="S::c23alexander.singh@afacademy.af.edu::f4595871-4fbd-4477-9748-61b689356812" providerId="AD" clId="Web-{5484F2AF-2560-AF73-614A-9740AA5A7169}" dt="2022-12-07T16:34:38.162" v="0"/>
        <pc:sldMkLst>
          <pc:docMk/>
          <pc:sldMk cId="1169911009" sldId="326"/>
        </pc:sldMkLst>
      </pc:sldChg>
      <pc:sldChg chg="modSp">
        <pc:chgData name="Singh, Alexander D C1C USAF USAFA CW/CS38" userId="S::c23alexander.singh@afacademy.af.edu::f4595871-4fbd-4477-9748-61b689356812" providerId="AD" clId="Web-{5484F2AF-2560-AF73-614A-9740AA5A7169}" dt="2022-12-07T17:40:07.802" v="23" actId="20577"/>
        <pc:sldMkLst>
          <pc:docMk/>
          <pc:sldMk cId="899318401" sldId="341"/>
        </pc:sldMkLst>
        <pc:spChg chg="mod">
          <ac:chgData name="Singh, Alexander D C1C USAF USAFA CW/CS38" userId="S::c23alexander.singh@afacademy.af.edu::f4595871-4fbd-4477-9748-61b689356812" providerId="AD" clId="Web-{5484F2AF-2560-AF73-614A-9740AA5A7169}" dt="2022-12-07T17:40:07.802" v="23" actId="20577"/>
          <ac:spMkLst>
            <pc:docMk/>
            <pc:sldMk cId="899318401" sldId="341"/>
            <ac:spMk id="2" creationId="{2B5797C9-D135-CF1C-3FFF-20857460D0E2}"/>
          </ac:spMkLst>
        </pc:spChg>
      </pc:sldChg>
      <pc:sldChg chg="addSp modSp">
        <pc:chgData name="Singh, Alexander D C1C USAF USAFA CW/CS38" userId="S::c23alexander.singh@afacademy.af.edu::f4595871-4fbd-4477-9748-61b689356812" providerId="AD" clId="Web-{5484F2AF-2560-AF73-614A-9740AA5A7169}" dt="2022-12-07T17:54:36.423" v="62" actId="20577"/>
        <pc:sldMkLst>
          <pc:docMk/>
          <pc:sldMk cId="1318834253" sldId="343"/>
        </pc:sldMkLst>
        <pc:spChg chg="mod">
          <ac:chgData name="Singh, Alexander D C1C USAF USAFA CW/CS38" userId="S::c23alexander.singh@afacademy.af.edu::f4595871-4fbd-4477-9748-61b689356812" providerId="AD" clId="Web-{5484F2AF-2560-AF73-614A-9740AA5A7169}" dt="2022-12-07T17:54:36.423" v="62" actId="20577"/>
          <ac:spMkLst>
            <pc:docMk/>
            <pc:sldMk cId="1318834253" sldId="343"/>
            <ac:spMk id="2" creationId="{0705D541-3E81-42A9-1FE3-2DAEA6ABAADB}"/>
          </ac:spMkLst>
        </pc:spChg>
        <pc:picChg chg="add mod">
          <ac:chgData name="Singh, Alexander D C1C USAF USAFA CW/CS38" userId="S::c23alexander.singh@afacademy.af.edu::f4595871-4fbd-4477-9748-61b689356812" providerId="AD" clId="Web-{5484F2AF-2560-AF73-614A-9740AA5A7169}" dt="2022-12-07T17:52:15.091" v="54" actId="1076"/>
          <ac:picMkLst>
            <pc:docMk/>
            <pc:sldMk cId="1318834253" sldId="343"/>
            <ac:picMk id="5" creationId="{9C61BDD0-A729-6C56-78C1-C41AC4267B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914418" y="4344053"/>
            <a:ext cx="5029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90725" rIns="90725" bIns="907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301dbc0dd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8301dbc0dd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8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301dbc0d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301dbc0dd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301dbc0dd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301dbc0dd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301dbc0d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8301dbc0dd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p20:notes"/>
          <p:cNvSpPr txBox="1">
            <a:spLocks noGrp="1"/>
          </p:cNvSpPr>
          <p:nvPr>
            <p:ph type="body" idx="1"/>
          </p:nvPr>
        </p:nvSpPr>
        <p:spPr>
          <a:xfrm>
            <a:off x="914418" y="4344053"/>
            <a:ext cx="50292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45350" rIns="90725" bIns="45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</p:txBody>
      </p:sp>
      <p:sp>
        <p:nvSpPr>
          <p:cNvPr id="319" name="Google Shape;319;p20:notes"/>
          <p:cNvSpPr txBox="1">
            <a:spLocks noGrp="1"/>
          </p:cNvSpPr>
          <p:nvPr>
            <p:ph type="sldNum" idx="12"/>
          </p:nvPr>
        </p:nvSpPr>
        <p:spPr>
          <a:xfrm>
            <a:off x="3886207" y="8686531"/>
            <a:ext cx="2971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25" tIns="45350" rIns="90725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8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48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0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667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0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31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3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6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365760" y="1097280"/>
            <a:ext cx="8412480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05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 sz="18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0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C2D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2" name="Google Shape;62;p26"/>
          <p:cNvCxnSpPr/>
          <p:nvPr/>
        </p:nvCxnSpPr>
        <p:spPr>
          <a:xfrm>
            <a:off x="382588" y="48387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26"/>
          <p:cNvCxnSpPr/>
          <p:nvPr/>
        </p:nvCxnSpPr>
        <p:spPr>
          <a:xfrm>
            <a:off x="384175" y="1062038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26"/>
          <p:cNvSpPr txBox="1"/>
          <p:nvPr/>
        </p:nvSpPr>
        <p:spPr>
          <a:xfrm>
            <a:off x="1296988" y="4891091"/>
            <a:ext cx="655320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1" u="none" strike="noStrike" cap="non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I n t e g r i t y  -  S e r v i c e  -  E x c e l l e n c 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667" cy="25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26" descr="C:\Users\Ashley.Murphy\Desktop\USAFA%20Logo%20v%203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599" y="57150"/>
            <a:ext cx="798773" cy="9104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"/>
          <p:cNvCxnSpPr/>
          <p:nvPr/>
        </p:nvCxnSpPr>
        <p:spPr>
          <a:xfrm>
            <a:off x="381000" y="48387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p1"/>
          <p:cNvSpPr txBox="1"/>
          <p:nvPr/>
        </p:nvSpPr>
        <p:spPr>
          <a:xfrm>
            <a:off x="3568950" y="1236792"/>
            <a:ext cx="4317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4400"/>
            </a:pPr>
            <a:r>
              <a:rPr lang="en" sz="4400" b="1">
                <a:solidFill>
                  <a:srgbClr val="0C2D83"/>
                </a:solidFill>
                <a:latin typeface="Trebuchet MS"/>
                <a:ea typeface="Trebuchet MS"/>
                <a:cs typeface="Trebuchet MS"/>
              </a:rPr>
              <a:t>Wireless Power Transfer</a:t>
            </a:r>
            <a:endParaRPr lang="en" sz="4400" b="1" i="0" u="none" strike="noStrike" cap="none">
              <a:solidFill>
                <a:srgbClr val="0C2D83"/>
              </a:solidFill>
              <a:latin typeface="Trebuchet MS"/>
              <a:ea typeface="Trebuchet MS"/>
              <a:cs typeface="Trebuchet MS"/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78" name="Google Shape;78;p1"/>
          <p:cNvCxnSpPr/>
          <p:nvPr/>
        </p:nvCxnSpPr>
        <p:spPr>
          <a:xfrm>
            <a:off x="382200" y="47370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"/>
          <p:cNvCxnSpPr/>
          <p:nvPr/>
        </p:nvCxnSpPr>
        <p:spPr>
          <a:xfrm>
            <a:off x="382200" y="718491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>
          <a:xfrm>
            <a:off x="3625500" y="2937906"/>
            <a:ext cx="5137500" cy="164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 algn="r">
              <a:spcBef>
                <a:spcPts val="0"/>
              </a:spcBef>
              <a:buNone/>
            </a:pPr>
            <a:endParaRPr lang="en-US" sz="2400" b="1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Pak</a:t>
            </a:r>
            <a:endParaRPr lang="en-US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Singh</a:t>
            </a:r>
            <a:endParaRPr lang="en-US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Henry</a:t>
            </a:r>
            <a:endParaRPr lang="en-US"/>
          </a:p>
          <a:p>
            <a:pPr marL="0" indent="0" algn="r">
              <a:spcBef>
                <a:spcPts val="0"/>
              </a:spcBef>
              <a:buNone/>
            </a:pPr>
            <a:r>
              <a:rPr lang="en-US" sz="2400" b="1"/>
              <a:t>C1C Hermanson</a:t>
            </a:r>
          </a:p>
          <a:p>
            <a:pPr marL="0" indent="0" algn="r">
              <a:spcBef>
                <a:spcPts val="0"/>
              </a:spcBef>
              <a:buNone/>
            </a:pPr>
            <a:endParaRPr lang="en-US" sz="2400" b="1"/>
          </a:p>
        </p:txBody>
      </p:sp>
      <p:pic>
        <p:nvPicPr>
          <p:cNvPr id="81" name="Google Shape;81;p1" descr="https://sharepoint.usafa.edu/hq/CM/Shared%20Documents/Logo/USAFA%20Logo%20v%203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599" y="1353925"/>
            <a:ext cx="2409924" cy="27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83" name="Google Shape;83;p1"/>
          <p:cNvCxnSpPr/>
          <p:nvPr/>
        </p:nvCxnSpPr>
        <p:spPr>
          <a:xfrm>
            <a:off x="381000" y="606900"/>
            <a:ext cx="8382000" cy="0"/>
          </a:xfrm>
          <a:prstGeom prst="straightConnector1">
            <a:avLst/>
          </a:prstGeom>
          <a:noFill/>
          <a:ln w="57150" cap="flat" cmpd="sng">
            <a:solidFill>
              <a:srgbClr val="0C2D8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77D42B-86C9-A99F-9B5C-902151B73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1097280"/>
            <a:ext cx="8267884" cy="3593152"/>
          </a:xfrm>
        </p:spPr>
        <p:txBody>
          <a:bodyPr/>
          <a:lstStyle/>
          <a:p>
            <a:r>
              <a:rPr lang="en-US" sz="2000" b="0"/>
              <a:t>Replicated Experiment</a:t>
            </a:r>
          </a:p>
          <a:p>
            <a:pPr lvl="1"/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Wireless Charging Power Side-Channel Attacks</a:t>
            </a:r>
          </a:p>
          <a:p>
            <a:r>
              <a:rPr lang="en-US" sz="2000" b="0">
                <a:solidFill>
                  <a:schemeClr val="tx1"/>
                </a:solidFill>
                <a:highlight>
                  <a:srgbClr val="FFFFFF"/>
                </a:highlight>
              </a:rPr>
              <a:t>Demonstrated Injection</a:t>
            </a:r>
          </a:p>
          <a:p>
            <a:r>
              <a:rPr lang="en-US" sz="2000" b="0">
                <a:solidFill>
                  <a:schemeClr val="tx1"/>
                </a:solidFill>
                <a:highlight>
                  <a:srgbClr val="FFFFFF"/>
                </a:highlight>
              </a:rPr>
              <a:t>Demonstrated Snooping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  <a:highlight>
                  <a:srgbClr val="FFFFFF"/>
                </a:highlight>
              </a:rPr>
              <a:t>Developed Demodulation Program</a:t>
            </a:r>
          </a:p>
          <a:p>
            <a:r>
              <a:rPr lang="en-US" sz="2000" b="0">
                <a:solidFill>
                  <a:schemeClr val="tx1"/>
                </a:solidFill>
                <a:highlight>
                  <a:srgbClr val="FFFFFF"/>
                </a:highlight>
              </a:rPr>
              <a:t>Researched various aspects of WPT and related attacks/mitigation</a:t>
            </a:r>
          </a:p>
          <a:p>
            <a:pPr lvl="1" indent="-285750"/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Encryption</a:t>
            </a:r>
          </a:p>
          <a:p>
            <a:pPr lvl="1" indent="-285750"/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Signature Analysis</a:t>
            </a:r>
          </a:p>
          <a:p>
            <a:pPr lvl="1" indent="-285750"/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OS Interactions</a:t>
            </a:r>
          </a:p>
          <a:p>
            <a:pPr marL="106680" indent="0">
              <a:buNone/>
            </a:pPr>
            <a:endParaRPr lang="en-US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endParaRPr lang="en-US" b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2E9B07-A543-BBDD-FB38-7611448E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Accomplishments to 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28A56-5408-3E38-B842-8D7024EE4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13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40806D-67BA-4F1F-74F0-B84FAD956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0" err="1">
                <a:solidFill>
                  <a:schemeClr val="tx1"/>
                </a:solidFill>
                <a:highlight>
                  <a:srgbClr val="FFFFFF"/>
                </a:highlight>
              </a:rPr>
              <a:t>CoDoC</a:t>
            </a:r>
            <a:r>
              <a:rPr lang="en-US" sz="1600" b="0">
                <a:solidFill>
                  <a:schemeClr val="tx1"/>
                </a:solidFill>
                <a:highlight>
                  <a:srgbClr val="FFFFFF"/>
                </a:highlight>
              </a:rPr>
              <a:t>: A Novel Attack for Wireless Rechargeable Sensor Networks through Denial of Charge</a:t>
            </a:r>
            <a:endParaRPr lang="en-US" sz="1600">
              <a:solidFill>
                <a:schemeClr val="tx1"/>
              </a:solidFill>
            </a:endParaRPr>
          </a:p>
          <a:p>
            <a:pPr lvl="1"/>
            <a:r>
              <a:rPr lang="en-US" sz="1200" b="0">
                <a:solidFill>
                  <a:schemeClr val="tx1"/>
                </a:solidFill>
                <a:highlight>
                  <a:srgbClr val="FFFFFF"/>
                </a:highlight>
              </a:rPr>
              <a:t>WPT networks </a:t>
            </a:r>
            <a:r>
              <a:rPr lang="en-US" sz="1200" b="0">
                <a:highlight>
                  <a:srgbClr val="FFFFFF"/>
                </a:highlight>
              </a:rPr>
              <a:t>susceptible to Denial of Charge (</a:t>
            </a:r>
            <a:r>
              <a:rPr lang="en-US" sz="1200" b="0" err="1">
                <a:highlight>
                  <a:srgbClr val="FFFFFF"/>
                </a:highlight>
              </a:rPr>
              <a:t>DoC</a:t>
            </a:r>
            <a:r>
              <a:rPr lang="en-US" sz="1200" b="0">
                <a:highlight>
                  <a:srgbClr val="FFFFFF"/>
                </a:highlight>
              </a:rPr>
              <a:t>) attacks</a:t>
            </a:r>
            <a:endParaRPr lang="en-US" sz="1200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lvl="1"/>
            <a:r>
              <a:rPr lang="en-US" sz="1200" b="0">
                <a:solidFill>
                  <a:schemeClr val="tx1"/>
                </a:solidFill>
                <a:highlight>
                  <a:srgbClr val="FFFFFF"/>
                </a:highlight>
              </a:rPr>
              <a:t>Can </a:t>
            </a:r>
            <a:r>
              <a:rPr lang="en-US" sz="1200" b="0">
                <a:highlight>
                  <a:srgbClr val="FFFFFF"/>
                </a:highlight>
              </a:rPr>
              <a:t>disrupt network reliability, network functionality, and possibly trigger event loss</a:t>
            </a:r>
            <a:endParaRPr lang="en-US" sz="1200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r>
              <a:rPr lang="en-US" sz="1600" b="0">
                <a:solidFill>
                  <a:schemeClr val="tx1"/>
                </a:solidFill>
                <a:highlight>
                  <a:srgbClr val="FFFFFF"/>
                </a:highlight>
              </a:rPr>
              <a:t>Safe and Secure Wireless Power Transfer Networks: Challenges and Opportunities in RF-Based Systems</a:t>
            </a:r>
          </a:p>
          <a:p>
            <a:pPr lvl="1"/>
            <a:r>
              <a:rPr lang="en-US" sz="1200" b="0">
                <a:highlight>
                  <a:srgbClr val="FFFFFF"/>
                </a:highlight>
              </a:rPr>
              <a:t>Handful of attacks – safety, charging, interference, spoofing, software, and monitoring attacks</a:t>
            </a:r>
            <a:endParaRPr lang="en-US" sz="1200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lvl="1"/>
            <a:r>
              <a:rPr lang="en-US" sz="1200" b="0">
                <a:highlight>
                  <a:srgbClr val="FFFFFF"/>
                </a:highlight>
              </a:rPr>
              <a:t>Countermeasures should be implemented as small and energy-efficient protocols to ensure safe and secure energy transfer</a:t>
            </a:r>
            <a:endParaRPr lang="en-US" sz="1200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r>
              <a:rPr lang="en-US" sz="1600" b="0">
                <a:solidFill>
                  <a:schemeClr val="tx1"/>
                </a:solidFill>
                <a:highlight>
                  <a:srgbClr val="FFFFFF"/>
                </a:highlight>
              </a:rPr>
              <a:t>Wireless Charging Power Side-Channel Attacks</a:t>
            </a:r>
          </a:p>
          <a:p>
            <a:pPr lvl="1" indent="-285750"/>
            <a:r>
              <a:rPr lang="en-US" sz="1200" b="0">
                <a:solidFill>
                  <a:schemeClr val="tx1"/>
                </a:solidFill>
                <a:highlight>
                  <a:srgbClr val="FFFFFF"/>
                </a:highlight>
              </a:rPr>
              <a:t>the</a:t>
            </a:r>
            <a:r>
              <a:rPr lang="en-US" sz="1200" b="0">
                <a:highlight>
                  <a:srgbClr val="FFFFFF"/>
                </a:highlight>
              </a:rPr>
              <a:t> amount of current being drawn from the charger can be used to determine which applications are being used by the mobile device</a:t>
            </a:r>
            <a:endParaRPr lang="en-US" sz="1200"/>
          </a:p>
          <a:p>
            <a:pPr lvl="1" indent="-285750"/>
            <a:r>
              <a:rPr lang="en-US" sz="1200" b="0">
                <a:solidFill>
                  <a:schemeClr val="tx1"/>
                </a:solidFill>
                <a:highlight>
                  <a:srgbClr val="FFFFFF"/>
                </a:highlight>
              </a:rPr>
              <a:t>Shows </a:t>
            </a:r>
            <a:r>
              <a:rPr lang="en-US" sz="1200" b="0">
                <a:highlight>
                  <a:srgbClr val="FFFFFF"/>
                </a:highlight>
              </a:rPr>
              <a:t>weaknesses of such attacks; ex: the longer a device is being used, the less accurate the estimate is</a:t>
            </a:r>
            <a:endParaRPr lang="en-US" sz="1200"/>
          </a:p>
          <a:p>
            <a:pPr marL="1200150" lvl="1" indent="-285750">
              <a:buFont typeface="Wingdings,Sans-Serif"/>
              <a:buChar char="§"/>
            </a:pPr>
            <a:endParaRPr lang="en-US" sz="1200" b="0">
              <a:highlight>
                <a:srgbClr val="FFFFFF"/>
              </a:highlight>
            </a:endParaRPr>
          </a:p>
          <a:p>
            <a:pPr marL="1200150" lvl="1" indent="-285750">
              <a:buFont typeface="Wingdings,Sans-Serif"/>
              <a:buChar char="§"/>
            </a:pPr>
            <a:endParaRPr lang="en-US" sz="1200" b="0">
              <a:highlight>
                <a:srgbClr val="FFFFFF"/>
              </a:highlight>
            </a:endParaRPr>
          </a:p>
          <a:p>
            <a:pPr marL="584200" lvl="1" indent="0">
              <a:buNone/>
            </a:pPr>
            <a:endParaRPr lang="en-US" sz="1200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lvl="1"/>
            <a:endParaRPr lang="en-US" sz="1200" b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069F8-612F-7E85-2ABA-DE24A69B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Summary of 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88135-E6CB-7497-4624-B95CE08C4D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547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EC4A5E0-980E-7FD7-1E0B-BED2A9A80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indent="-330200">
              <a:buClr>
                <a:srgbClr val="434343"/>
              </a:buClr>
              <a:buSzPts val="1600"/>
              <a:buFont typeface="Trebuchet MS"/>
              <a:buChar char="●"/>
            </a:pPr>
            <a:r>
              <a:rPr lang="en-US" sz="1600" b="0">
                <a:solidFill>
                  <a:schemeClr val="tx1"/>
                </a:solidFill>
                <a:highlight>
                  <a:srgbClr val="FFFFFF"/>
                </a:highlight>
              </a:rPr>
              <a:t>Taking inventory of all equipment</a:t>
            </a:r>
            <a:endParaRPr lang="en-US" sz="1600" b="0">
              <a:solidFill>
                <a:schemeClr val="tx1"/>
              </a:solidFill>
            </a:endParaRPr>
          </a:p>
          <a:p>
            <a:pPr lvl="1" indent="-330200">
              <a:buClr>
                <a:srgbClr val="434343"/>
              </a:buClr>
              <a:buSzPts val="1600"/>
              <a:buFont typeface="Trebuchet MS"/>
              <a:buChar char="●"/>
            </a:pPr>
            <a:r>
              <a:rPr lang="en-US" sz="1200" b="0">
                <a:solidFill>
                  <a:schemeClr val="tx1"/>
                </a:solidFill>
                <a:highlight>
                  <a:srgbClr val="FFFFFF"/>
                </a:highlight>
              </a:rPr>
              <a:t>created a list of needed equipment using the Security of Qi Standards research paper and experiment as a guide</a:t>
            </a:r>
            <a:endParaRPr lang="en-US" sz="1200" b="0">
              <a:solidFill>
                <a:schemeClr val="tx1"/>
              </a:solidFill>
            </a:endParaRPr>
          </a:p>
          <a:p>
            <a:pPr indent="-330200">
              <a:buClr>
                <a:srgbClr val="434343"/>
              </a:buClr>
              <a:buSzPts val="1600"/>
              <a:buFont typeface="Trebuchet MS"/>
              <a:buChar char="●"/>
            </a:pPr>
            <a:r>
              <a:rPr lang="en-US" sz="1600" b="0">
                <a:solidFill>
                  <a:schemeClr val="tx1"/>
                </a:solidFill>
                <a:highlight>
                  <a:srgbClr val="FFFFFF"/>
                </a:highlight>
              </a:rPr>
              <a:t>Soldered leads onto the stripped coils from the wireless chargers</a:t>
            </a:r>
          </a:p>
          <a:p>
            <a:pPr lvl="1" indent="-330200">
              <a:buClr>
                <a:srgbClr val="434343"/>
              </a:buClr>
              <a:buSzPts val="1600"/>
              <a:buFont typeface="Trebuchet MS"/>
              <a:buChar char="●"/>
            </a:pPr>
            <a:r>
              <a:rPr lang="en-US" sz="1200" b="0">
                <a:solidFill>
                  <a:schemeClr val="tx1"/>
                </a:solidFill>
                <a:highlight>
                  <a:srgbClr val="FFFFFF"/>
                </a:highlight>
              </a:rPr>
              <a:t>begin taking initial reads of the Qi communications</a:t>
            </a:r>
            <a:endParaRPr lang="en-US" sz="1200">
              <a:solidFill>
                <a:schemeClr val="tx1"/>
              </a:solidFill>
            </a:endParaRPr>
          </a:p>
          <a:p>
            <a:pPr indent="-330200">
              <a:lnSpc>
                <a:spcPct val="114999"/>
              </a:lnSpc>
              <a:buClr>
                <a:srgbClr val="434343"/>
              </a:buClr>
              <a:buSzPts val="1600"/>
              <a:buFont typeface="Trebuchet MS"/>
              <a:buChar char="●"/>
            </a:pPr>
            <a:r>
              <a:rPr lang="en-US" sz="1600" b="0">
                <a:solidFill>
                  <a:schemeClr val="tx1"/>
                </a:solidFill>
                <a:highlight>
                  <a:srgbClr val="FFFFFF"/>
                </a:highlight>
              </a:rPr>
              <a:t>Focused on analyzing the readouts from the oscilloscope to attempt to demodulate the bits and determine the communication process of Qi standard adhering equipment </a:t>
            </a:r>
          </a:p>
          <a:p>
            <a:pPr indent="-330200">
              <a:lnSpc>
                <a:spcPct val="114999"/>
              </a:lnSpc>
              <a:buClr>
                <a:srgbClr val="434343"/>
              </a:buClr>
              <a:buSzPts val="1600"/>
              <a:buFont typeface="Trebuchet MS"/>
              <a:buChar char="●"/>
            </a:pPr>
            <a:r>
              <a:rPr lang="en-US" sz="1600" b="0">
                <a:solidFill>
                  <a:schemeClr val="tx1"/>
                </a:solidFill>
                <a:highlight>
                  <a:srgbClr val="FFFFFF"/>
                </a:highlight>
              </a:rPr>
              <a:t>Challenges in the form of demodulation - initially unable to extrapolate exact bits from the oscilloscope</a:t>
            </a:r>
          </a:p>
          <a:p>
            <a:endParaRPr lang="en-US" sz="16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0F34E2-E086-B053-96E3-2B849E4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Day 1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9E2D8-B66F-6D5B-EE2C-936A411EE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 descr="Inserting image...">
            <a:extLst>
              <a:ext uri="{FF2B5EF4-FFF2-40B4-BE49-F238E27FC236}">
                <a16:creationId xmlns:a16="http://schemas.microsoft.com/office/drawing/2014/main" id="{0CC781A1-3DBD-AF80-5406-16555A56F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13" y="3737140"/>
            <a:ext cx="1426120" cy="12635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910C8A5-7772-042D-9722-9E35438D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45" y="3737140"/>
            <a:ext cx="1692267" cy="12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6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EC4A5E0-980E-7FD7-1E0B-BED2A9A80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0" err="1"/>
              <a:t>MatLab</a:t>
            </a:r>
            <a:endParaRPr lang="en-US" sz="1600" b="0"/>
          </a:p>
          <a:p>
            <a:pPr lvl="1"/>
            <a:r>
              <a:rPr lang="en-US" sz="1200" b="0"/>
              <a:t>Strategy: Read waveform data into </a:t>
            </a:r>
            <a:r>
              <a:rPr lang="en-US" sz="1200" b="0" err="1"/>
              <a:t>MatLab</a:t>
            </a:r>
            <a:r>
              <a:rPr lang="en-US" sz="1200" b="0"/>
              <a:t> and use premade code for demodulation filters</a:t>
            </a:r>
          </a:p>
          <a:p>
            <a:pPr lvl="1"/>
            <a:r>
              <a:rPr lang="en-US" sz="1200" b="0"/>
              <a:t>Problems: Familiarity with tool, getting data into Simulink</a:t>
            </a:r>
          </a:p>
          <a:p>
            <a:r>
              <a:rPr lang="en-US" sz="1600" b="0" err="1"/>
              <a:t>Oscilliscope</a:t>
            </a:r>
            <a:r>
              <a:rPr lang="en-US" sz="1600" b="0"/>
              <a:t> Filters / </a:t>
            </a:r>
            <a:r>
              <a:rPr lang="en-US" sz="1600" b="0" err="1"/>
              <a:t>TekScope</a:t>
            </a:r>
          </a:p>
          <a:p>
            <a:pPr lvl="1"/>
            <a:r>
              <a:rPr lang="en-US" sz="1200" b="0"/>
              <a:t>Strategy: Use filters directly on oscilloscope /within </a:t>
            </a:r>
            <a:r>
              <a:rPr lang="en-US" sz="1200" b="0" err="1"/>
              <a:t>TekScope</a:t>
            </a:r>
            <a:r>
              <a:rPr lang="en-US" sz="1200" b="0"/>
              <a:t> suite</a:t>
            </a:r>
          </a:p>
          <a:p>
            <a:pPr lvl="1"/>
            <a:r>
              <a:rPr lang="en-US" sz="1200" b="0"/>
              <a:t>Problems: No license for bus features, no bus for Qi demodulation</a:t>
            </a:r>
            <a:endParaRPr lang="en-US" sz="1600" b="0"/>
          </a:p>
          <a:p>
            <a:r>
              <a:rPr lang="en-US" sz="1600" b="0"/>
              <a:t>Python</a:t>
            </a:r>
          </a:p>
          <a:p>
            <a:pPr lvl="1"/>
            <a:r>
              <a:rPr lang="en-US" sz="1200" b="0"/>
              <a:t>Strategy: Read captured waveform data from stored file to apply demodulation filters</a:t>
            </a:r>
          </a:p>
          <a:p>
            <a:pPr lvl="1"/>
            <a:r>
              <a:rPr lang="en-US" sz="1200" b="0"/>
              <a:t>Problems: One packet at a time – limited capture size</a:t>
            </a:r>
          </a:p>
          <a:p>
            <a:pPr marL="584200" lvl="1" indent="0">
              <a:buNone/>
            </a:pPr>
            <a:endParaRPr lang="en-US" sz="12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0F34E2-E086-B053-96E3-2B849E4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Demodulation -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9E2D8-B66F-6D5B-EE2C-936A411EE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363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C1906B5-A894-D599-5FFA-553AAA0E6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1097280"/>
            <a:ext cx="1953843" cy="3703320"/>
          </a:xfrm>
        </p:spPr>
        <p:txBody>
          <a:bodyPr/>
          <a:lstStyle/>
          <a:p>
            <a:r>
              <a:rPr lang="en-US" sz="2000"/>
              <a:t>MATLAB object driver to read waveform/import data</a:t>
            </a:r>
          </a:p>
          <a:p>
            <a:r>
              <a:rPr lang="en-US" sz="2000"/>
              <a:t>Simulink to apply lowpass filter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76322-9813-E546-77DF-887C8E40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MatLab</a:t>
            </a:r>
            <a:r>
              <a:rPr lang="en-US"/>
              <a:t> Demodulation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AD54B-55CC-6F42-8AAF-B1C82E24B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2E2A03D-E0EB-6C30-06F9-1FAB5D79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087" y="2231053"/>
            <a:ext cx="3603892" cy="2182441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61BA1F-549A-ADD9-6352-ACB67629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623" y="1203459"/>
            <a:ext cx="3101248" cy="226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D06415A-8B2C-B0D4-5C19-AF9BCDAA82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/>
              <a:t>TekScope</a:t>
            </a:r>
            <a:r>
              <a:rPr lang="en-US"/>
              <a:t> software use:</a:t>
            </a:r>
          </a:p>
          <a:p>
            <a:pPr lvl="1"/>
            <a:r>
              <a:rPr lang="en-US"/>
              <a:t>Manchester Bus </a:t>
            </a:r>
          </a:p>
          <a:p>
            <a:pPr lvl="1"/>
            <a:r>
              <a:rPr lang="en-US"/>
              <a:t>Low pass filter</a:t>
            </a:r>
          </a:p>
          <a:p>
            <a:pPr lvl="1"/>
            <a:r>
              <a:rPr lang="en-US"/>
              <a:t>A lot of other attempts </a:t>
            </a:r>
          </a:p>
          <a:p>
            <a:pPr lvl="2" indent="-319405"/>
            <a:r>
              <a:rPr lang="en-US"/>
              <a:t>Filters</a:t>
            </a:r>
          </a:p>
          <a:p>
            <a:pPr lvl="2" indent="-319405"/>
            <a:r>
              <a:rPr lang="en-US"/>
              <a:t>Busses</a:t>
            </a:r>
          </a:p>
          <a:p>
            <a:pPr lvl="2" indent="-319405"/>
            <a:r>
              <a:rPr lang="en-US"/>
              <a:t>Math</a:t>
            </a:r>
          </a:p>
          <a:p>
            <a:pPr lvl="2" indent="-319405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1BD6A9-ED96-6691-0839-C07213E8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TekScope</a:t>
            </a:r>
            <a:r>
              <a:rPr lang="en-US"/>
              <a:t> Demodulation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5FFA0-0B60-B82E-F05F-71CEB43915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95CFBB43-BB57-CA07-A70A-8B6414F8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163" y="3209636"/>
            <a:ext cx="2743200" cy="1461411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B7F06559-C517-F313-0903-F51E344E7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38" y="3210205"/>
            <a:ext cx="2743200" cy="1460275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50B01D-5B48-3D3C-038E-42DE1BD76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38" y="1348170"/>
            <a:ext cx="2743200" cy="145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65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EC4A5E0-980E-7FD7-1E0B-BED2A9A80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06680" indent="0">
              <a:buNone/>
            </a:pPr>
            <a:endParaRPr lang="en-US" sz="16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0F34E2-E086-B053-96E3-2B849E4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Demodulation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9E2D8-B66F-6D5B-EE2C-936A411EE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4C78E-354C-FAD3-5AFA-8239D97B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151718"/>
            <a:ext cx="3974681" cy="2429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8C7A50-A05A-6363-B497-279B79819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93" y="1151718"/>
            <a:ext cx="4572554" cy="2171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69F80-AA20-213F-F7EF-861C5329A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561" y="3377677"/>
            <a:ext cx="3328174" cy="147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8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AF0F29A-C36C-F4C3-8498-53F29F97D7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Captured Signal</a:t>
            </a:r>
          </a:p>
          <a:p>
            <a:pPr marL="10668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84E89-BF81-D0A1-29B3-20A2B486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Interception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5CB85-9CAF-604B-6B19-6EC9841E9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5" name="Picture 5" descr="Timeline&#10;&#10;Description automatically generated">
            <a:extLst>
              <a:ext uri="{FF2B5EF4-FFF2-40B4-BE49-F238E27FC236}">
                <a16:creationId xmlns:a16="http://schemas.microsoft.com/office/drawing/2014/main" id="{623200EE-AE58-B442-8BC2-1623AB93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17" y="1722208"/>
            <a:ext cx="3872909" cy="2323745"/>
          </a:xfrm>
          <a:prstGeom prst="rect">
            <a:avLst/>
          </a:prstGeom>
        </p:spPr>
      </p:pic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845988D8-EEBC-B45D-3B19-91919018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499" y="2007899"/>
            <a:ext cx="4577315" cy="1061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9746EE-C39E-1213-6E69-50483698769F}"/>
              </a:ext>
            </a:extLst>
          </p:cNvPr>
          <p:cNvSpPr txBox="1"/>
          <p:nvPr/>
        </p:nvSpPr>
        <p:spPr>
          <a:xfrm>
            <a:off x="4500562" y="1157951"/>
            <a:ext cx="44075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dk1"/>
                </a:solidFill>
                <a:latin typeface="Trebuchet MS"/>
                <a:sym typeface="Trebuchet MS"/>
              </a:rPr>
              <a:t>Captured Signal Demodulated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F5B238-485A-D776-FC2B-5C9191D0CABA}"/>
              </a:ext>
            </a:extLst>
          </p:cNvPr>
          <p:cNvSpPr txBox="1"/>
          <p:nvPr/>
        </p:nvSpPr>
        <p:spPr>
          <a:xfrm>
            <a:off x="5349506" y="3324335"/>
            <a:ext cx="29737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Signal Strength Status Update 1</a:t>
            </a:r>
          </a:p>
        </p:txBody>
      </p:sp>
    </p:spTree>
    <p:extLst>
      <p:ext uri="{BB962C8B-B14F-4D97-AF65-F5344CB8AC3E}">
        <p14:creationId xmlns:p14="http://schemas.microsoft.com/office/powerpoint/2010/main" val="334701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087A79-D667-B93A-6BB1-3F08742AA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b="0"/>
              <a:t>Crafted Waveform Signal</a:t>
            </a:r>
          </a:p>
          <a:p>
            <a:pPr lvl="1"/>
            <a:r>
              <a:rPr lang="en-US" sz="1800" b="0"/>
              <a:t>Frequency: 80kHz</a:t>
            </a:r>
          </a:p>
          <a:p>
            <a:pPr lvl="1"/>
            <a:r>
              <a:rPr lang="en-US" sz="1800" b="0"/>
              <a:t>Amplitude: 10Vpp</a:t>
            </a:r>
          </a:p>
          <a:p>
            <a:pPr lvl="1"/>
            <a:r>
              <a:rPr lang="en-US" sz="1800" b="0"/>
              <a:t>Offset: 0V</a:t>
            </a:r>
          </a:p>
          <a:p>
            <a:pPr lvl="1"/>
            <a:r>
              <a:rPr lang="en-US" sz="1800" b="0"/>
              <a:t>Phase: 0V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D008E-25BB-DF08-7CDF-54F6F86E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Injection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2E3A6-FC2E-C161-2545-0B176338D5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6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C5CFCE98-E424-7D91-4169-FA71F11C1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4" y="3135224"/>
            <a:ext cx="2223072" cy="1666338"/>
          </a:xfrm>
          <a:prstGeom prst="rect">
            <a:avLst/>
          </a:prstGeom>
        </p:spPr>
      </p:pic>
      <p:pic>
        <p:nvPicPr>
          <p:cNvPr id="8" name="Picture 8" descr="A picture containing text, indoor, floor, electronics&#10;&#10;Description automatically generated">
            <a:extLst>
              <a:ext uri="{FF2B5EF4-FFF2-40B4-BE49-F238E27FC236}">
                <a16:creationId xmlns:a16="http://schemas.microsoft.com/office/drawing/2014/main" id="{7A47F3C5-E18D-421C-0658-B59F9462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787" y="3441923"/>
            <a:ext cx="1831370" cy="1363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D0E2A-6E38-FB29-5036-D2C3A799965B}"/>
              </a:ext>
            </a:extLst>
          </p:cNvPr>
          <p:cNvSpPr txBox="1"/>
          <p:nvPr/>
        </p:nvSpPr>
        <p:spPr>
          <a:xfrm>
            <a:off x="4140985" y="4348260"/>
            <a:ext cx="3037297" cy="5424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Channel Overload </a:t>
            </a:r>
          </a:p>
          <a:p>
            <a:pPr marL="285750" lvl="7" indent="-285750">
              <a:buChar char="•"/>
            </a:pPr>
            <a:r>
              <a:rPr lang="en-US"/>
              <a:t>(Magnetic Signal Interference)</a:t>
            </a:r>
          </a:p>
        </p:txBody>
      </p:sp>
      <p:pic>
        <p:nvPicPr>
          <p:cNvPr id="7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061CB4D-FE87-654D-9C47-E26B7C2A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81" y="1144063"/>
            <a:ext cx="3115340" cy="1871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77C502-322B-5261-F477-9CB9DAF2326F}"/>
              </a:ext>
            </a:extLst>
          </p:cNvPr>
          <p:cNvSpPr txBox="1"/>
          <p:nvPr/>
        </p:nvSpPr>
        <p:spPr>
          <a:xfrm>
            <a:off x="2859161" y="3015327"/>
            <a:ext cx="5756533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Injection Test 1</a:t>
            </a:r>
          </a:p>
          <a:p>
            <a:r>
              <a:rPr lang="en-US" sz="1100"/>
              <a:t>1 1 1 1 1 1 1 1 1 1 1 1 0 1 1 1 </a:t>
            </a:r>
            <a:r>
              <a:rPr lang="en-US" sz="1100">
                <a:highlight>
                  <a:srgbClr val="FFFF00"/>
                </a:highlight>
              </a:rPr>
              <a:t>0 1 0 1 0</a:t>
            </a:r>
            <a:r>
              <a:rPr lang="en-US" sz="1100"/>
              <a:t> 1 1 1</a:t>
            </a:r>
            <a:r>
              <a:rPr lang="en-US" sz="1100">
                <a:highlight>
                  <a:srgbClr val="FFFF00"/>
                </a:highlight>
              </a:rPr>
              <a:t> 0 1 0 1 </a:t>
            </a:r>
            <a:r>
              <a:rPr lang="en-US" sz="1100"/>
              <a:t>0 1 0 1 1 1 0 1 1 1 0 1 0 1 0 1 1</a:t>
            </a:r>
          </a:p>
          <a:p>
            <a:endParaRPr lang="en-US" sz="1100"/>
          </a:p>
          <a:p>
            <a:endParaRPr lang="en-US" sz="1100"/>
          </a:p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388121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6EDA4E2-DF28-53AE-1E45-5A5176D93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Voltage readings taken at three different battery percentage values (100%, 50%, 0%)</a:t>
            </a:r>
          </a:p>
          <a:p>
            <a:r>
              <a:rPr lang="en-US"/>
              <a:t>.csv files loaded into python plotting program</a:t>
            </a:r>
          </a:p>
          <a:p>
            <a:r>
              <a:rPr lang="en-US"/>
              <a:t>Voltage differences noticed in 100% battery charging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8C0834-769E-2300-3FC3-03B86254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Signature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62F8A-6AD6-2C87-C0B4-DAC107EA67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12CD5-CB72-1D59-6A72-6F1AC639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30" y="2705188"/>
            <a:ext cx="3390610" cy="2035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7D84D-AFC3-4135-0320-39B0F798647F}"/>
              </a:ext>
            </a:extLst>
          </p:cNvPr>
          <p:cNvSpPr txBox="1"/>
          <p:nvPr/>
        </p:nvSpPr>
        <p:spPr>
          <a:xfrm>
            <a:off x="5391774" y="4534524"/>
            <a:ext cx="37288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>
                <a:latin typeface="Trebuchet MS"/>
              </a:rPr>
              <a:t>Individual samples (not averages)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301dbc0dd_2_9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</a:rPr>
              <a:t>Executive Summary</a:t>
            </a:r>
            <a:endParaRPr lang="en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cs typeface="Times New Roman"/>
                <a:sym typeface="Times New Roman"/>
              </a:rPr>
              <a:t>Technical Discussion</a:t>
            </a:r>
            <a:endParaRPr lang="en"/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lang="en" sz="1800">
              <a:latin typeface="Times New Roman"/>
              <a:ea typeface="Times New Roman"/>
              <a:cs typeface="Times New Roman"/>
            </a:endParaRPr>
          </a:p>
          <a:p>
            <a:pPr indent="-342900"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>
              <a:spcBef>
                <a:spcPts val="0"/>
              </a:spcBef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lang="en" sz="1800">
              <a:latin typeface="Times New Roman"/>
              <a:ea typeface="Times New Roman"/>
              <a:cs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■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g8301dbc0dd_2_9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0" name="Google Shape;90;g8301dbc0dd_2_9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008729" y="1337481"/>
            <a:ext cx="32072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442602-7E68-CA33-5260-07ABCFBC7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1097280"/>
            <a:ext cx="4179393" cy="3703320"/>
          </a:xfrm>
        </p:spPr>
        <p:txBody>
          <a:bodyPr/>
          <a:lstStyle/>
          <a:p>
            <a:r>
              <a:rPr lang="en-US" sz="2000" u="sng"/>
              <a:t>Android Open Source Project</a:t>
            </a:r>
          </a:p>
          <a:p>
            <a:pPr lvl="1"/>
            <a:r>
              <a:rPr lang="en-US" sz="1800"/>
              <a:t>Mirror of existing build – contains previous builds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pPr lvl="1"/>
            <a:endParaRPr lang="en-US" sz="16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582AB-E245-56BA-BE31-4382A8F1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7E448-839D-A6AD-2B19-009E3B8E5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DEB11C8-A232-D96F-DEE8-B753BA1D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9" y="2307571"/>
            <a:ext cx="4039042" cy="224950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149932D1-CAA8-0073-1352-19202BE70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54" y="2304204"/>
            <a:ext cx="3480834" cy="2256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DD952-0310-AF91-F201-383F7B773AA7}"/>
              </a:ext>
            </a:extLst>
          </p:cNvPr>
          <p:cNvSpPr txBox="1"/>
          <p:nvPr/>
        </p:nvSpPr>
        <p:spPr>
          <a:xfrm>
            <a:off x="4542097" y="1237695"/>
            <a:ext cx="3482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480"/>
              </a:spcBef>
              <a:buChar char="•"/>
            </a:pPr>
            <a:endParaRPr lang="en-US" sz="1800" b="1">
              <a:solidFill>
                <a:schemeClr val="dk1"/>
              </a:solidFill>
              <a:latin typeface="Trebuchet MS"/>
            </a:endParaRP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840568A4-F125-9425-2EE8-2BDCF917CB80}"/>
              </a:ext>
            </a:extLst>
          </p:cNvPr>
          <p:cNvSpPr txBox="1">
            <a:spLocks/>
          </p:cNvSpPr>
          <p:nvPr/>
        </p:nvSpPr>
        <p:spPr>
          <a:xfrm>
            <a:off x="4571823" y="1096837"/>
            <a:ext cx="4179393" cy="121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C2D83"/>
              </a:buClr>
              <a:buSzPts val="1920"/>
              <a:buFont typeface="Noto Sans Symbols"/>
              <a:buChar char="■"/>
              <a:defRPr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C2D83"/>
              </a:buClr>
              <a:buSzPts val="1600"/>
              <a:buFont typeface="Noto Sans Symbols"/>
              <a:buChar char="■"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C2D83"/>
              </a:buClr>
              <a:buSzPts val="1440"/>
              <a:buFont typeface="Noto Sans Symbols"/>
              <a:buChar char="■"/>
              <a:defRPr sz="18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0988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280"/>
              <a:buFont typeface="Noto Sans Symbols"/>
              <a:buChar char="■"/>
              <a:defRPr sz="16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u="sng"/>
              <a:t>Android Code Search</a:t>
            </a:r>
          </a:p>
          <a:p>
            <a:pPr lvl="1"/>
            <a:r>
              <a:rPr lang="en-US" sz="1800"/>
              <a:t>Tool – allow developers to view Android source code</a:t>
            </a:r>
          </a:p>
          <a:p>
            <a:endParaRPr lang="en-US" sz="1800"/>
          </a:p>
          <a:p>
            <a:pPr lvl="1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04072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4E7BECC-C08D-3CE0-1805-8232DECC2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/>
              <a:t>Viewed and analyzed OS source code</a:t>
            </a:r>
            <a:endParaRPr lang="en-US"/>
          </a:p>
          <a:p>
            <a:r>
              <a:rPr lang="en-US" b="0"/>
              <a:t> Searching for how the Android operating system interacts and interprets, if at all, any incoming Qi communications. </a:t>
            </a:r>
            <a:endParaRPr lang="en-US"/>
          </a:p>
          <a:p>
            <a:r>
              <a:rPr lang="en-US" b="0"/>
              <a:t>No prior publications found – researched from ground up</a:t>
            </a:r>
          </a:p>
          <a:p>
            <a:r>
              <a:rPr lang="en-US" b="0"/>
              <a:t>Cumulative Time Spent: ~32 Hours 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89520-443D-F21A-F8FC-130EC268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0C5C-435E-E1B7-0EFA-089019629F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AB10FB1C-FBEA-A141-EF58-292F3EBC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53" y="3095384"/>
            <a:ext cx="1460649" cy="17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879CE1-B122-82BB-52C6-767B8DD1B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Findings:</a:t>
            </a:r>
            <a:endParaRPr lang="en-US" b="0"/>
          </a:p>
          <a:p>
            <a:pPr lvl="1"/>
            <a:r>
              <a:rPr lang="en-US" b="0"/>
              <a:t>No evidence to suggest that the OS controls the process overtly (besides normal battery function and recognizing that the phone is receiving power). </a:t>
            </a:r>
          </a:p>
          <a:p>
            <a:pPr lvl="1"/>
            <a:r>
              <a:rPr lang="en-US" b="0"/>
              <a:t>We do believe that our findings give us enough of a confirmation to conclude that this vector is not a real possibility for this group to pursue. </a:t>
            </a:r>
          </a:p>
          <a:p>
            <a:pPr lvl="1"/>
            <a:r>
              <a:rPr lang="en-US" b="0"/>
              <a:t>OS is unlikely to be anything more than severely limited. </a:t>
            </a:r>
          </a:p>
          <a:p>
            <a:pPr lvl="1"/>
            <a:r>
              <a:rPr lang="en-US" b="0"/>
              <a:t>Best vector for attack using this technology will remain as voltage analysis (side channel attacks using voltage) and as denial-of-service style attacks using injection methods.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51D58A-45B0-057A-54EE-14B55D7C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31A4-1EC2-3889-037A-A46D69D86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835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B0D47A-9D5E-CBCC-91EE-273FB092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Charging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702C3-E11C-E372-C9EF-4E52DB1A3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84E232F4-4650-4F58-ED88-F7DCCC0A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07" y="1282359"/>
            <a:ext cx="8486306" cy="299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B0D47A-9D5E-CBCC-91EE-273FB092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Charging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702C3-E11C-E372-C9EF-4E52DB1A3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3C3252F-A26D-5984-0E26-0C7DF2EF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82" y="1157546"/>
            <a:ext cx="4167265" cy="2940835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7F60B0AC-C37B-9CBA-CFC0-F9243DA1E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522" y="1159183"/>
            <a:ext cx="4167265" cy="29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03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DE93870-3BB6-9CEF-7595-1AC1D5E1B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Noise makes power signature less readable</a:t>
            </a:r>
          </a:p>
          <a:p>
            <a:r>
              <a:rPr lang="en-US"/>
              <a:t>Signature accuracy drops from 91.2% to 44.4%</a:t>
            </a:r>
          </a:p>
          <a:p>
            <a:r>
              <a:rPr lang="en-US"/>
              <a:t>Can be achieved with waveform generator and adversarial coil</a:t>
            </a:r>
          </a:p>
          <a:p>
            <a:pPr marL="10668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9AEF15-4C54-A40E-B736-86AA7B65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Eavesdropping Defense -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506FA-6860-74FA-340D-B6FA21F7B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4268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530639F-43FC-BD42-F6BE-963CBDFF5A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Using Bluetooth as a model</a:t>
            </a:r>
          </a:p>
          <a:p>
            <a:pPr lvl="1">
              <a:buSzPts val="1920"/>
            </a:pPr>
            <a:r>
              <a:rPr lang="en-US"/>
              <a:t>Bluetooth implements the following systems: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84572C-2591-71DD-DB1B-B6FCC6A2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Eavesdropping Defense - 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A8C75-D58E-2ED2-55D2-4BF181296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D98D683-D08D-FB5B-9ACB-E63558FA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39" y="1820696"/>
            <a:ext cx="2743200" cy="3036548"/>
          </a:xfrm>
          <a:prstGeom prst="rect">
            <a:avLst/>
          </a:prstGeom>
        </p:spPr>
      </p:pic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C655E2A-7ED5-2378-BD76-A46456381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920" y="1821665"/>
            <a:ext cx="4042775" cy="29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8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ECF0A-033A-A0C6-55B2-608214D8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Based Encryption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20F6-4457-6DB2-D731-D45D3F305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5A7ABBA-3FFF-8194-02DD-9AF8EE40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56" y="1343939"/>
            <a:ext cx="4288035" cy="32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1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301dbc0dd_4_18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/>
            <a:r>
              <a:rPr lang="en-US" sz="1800" b="0"/>
              <a:t>Produced Packet Interception and Decoding for Snooping Purposes</a:t>
            </a:r>
          </a:p>
          <a:p>
            <a:pPr marL="285750" indent="-285750"/>
            <a:r>
              <a:rPr lang="en-US" sz="1800" b="0"/>
              <a:t>Produced Packet Injection with Adversary Binary</a:t>
            </a:r>
          </a:p>
          <a:p>
            <a:pPr marL="285750" indent="-285750"/>
            <a:r>
              <a:rPr lang="en-US" sz="1800" b="0"/>
              <a:t>Android OS</a:t>
            </a:r>
            <a:endParaRPr lang="en-US"/>
          </a:p>
          <a:p>
            <a:pPr marL="742950" lvl="1" indent="-285750"/>
            <a:r>
              <a:rPr lang="en-US" sz="1400" b="0"/>
              <a:t>No further research suggested, rule out IOS</a:t>
            </a:r>
          </a:p>
          <a:p>
            <a:pPr marL="285750" indent="-285750"/>
            <a:r>
              <a:rPr lang="en-US" sz="1800" b="0"/>
              <a:t>Software Based – Authentication</a:t>
            </a:r>
          </a:p>
          <a:p>
            <a:pPr marL="742950" lvl="1" indent="-285750"/>
            <a:r>
              <a:rPr lang="en-US" sz="1400" b="0"/>
              <a:t>Basic key exchange created by transmitting node</a:t>
            </a:r>
          </a:p>
          <a:p>
            <a:pPr marL="285750" indent="-285750"/>
            <a:r>
              <a:rPr lang="en-US" sz="1800" b="0"/>
              <a:t>Software Based – Encryption</a:t>
            </a:r>
          </a:p>
          <a:p>
            <a:pPr marL="742950" lvl="1" indent="-285750"/>
            <a:r>
              <a:rPr lang="en-US" sz="1400" b="0"/>
              <a:t>Chaotically regulated encrypted switching frequency</a:t>
            </a:r>
          </a:p>
          <a:p>
            <a:pPr marL="285750" indent="-285750"/>
            <a:r>
              <a:rPr lang="en-US" sz="1800" b="0"/>
              <a:t>Signature Analysis</a:t>
            </a:r>
          </a:p>
          <a:p>
            <a:pPr marL="742950" lvl="1" indent="-285750"/>
            <a:r>
              <a:rPr lang="en-US" sz="1400" b="0"/>
              <a:t>Identified discernable variances in data gathered at different thresholds</a:t>
            </a:r>
          </a:p>
          <a:p>
            <a:pPr marL="742950" lvl="1" indent="-285750"/>
            <a:r>
              <a:rPr lang="en-US" sz="1400" b="0"/>
              <a:t>Need to work on quantifiable differences</a:t>
            </a:r>
          </a:p>
          <a:p>
            <a:pPr marL="742950" lvl="1" indent="-285750"/>
            <a:endParaRPr lang="en-US" sz="1400" b="0"/>
          </a:p>
          <a:p>
            <a:pPr marL="285750" indent="-285750"/>
            <a:endParaRPr lang="en-US" sz="1800" b="0"/>
          </a:p>
        </p:txBody>
      </p:sp>
      <p:sp>
        <p:nvSpPr>
          <p:cNvPr id="258" name="Google Shape;258;g8301dbc0dd_4_18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/>
              <a:t>Results Summary + Discussion</a:t>
            </a:r>
            <a:endParaRPr/>
          </a:p>
        </p:txBody>
      </p:sp>
      <p:sp>
        <p:nvSpPr>
          <p:cNvPr id="259" name="Google Shape;259;g8301dbc0dd_4_18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301dbc0dd_5_111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145486" cy="32373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har char="●"/>
            </a:pPr>
            <a:r>
              <a:rPr lang="en-US" sz="1600" b="0">
                <a:solidFill>
                  <a:schemeClr val="tx1"/>
                </a:solidFill>
              </a:rPr>
              <a:t>Packet Sniffer Acquired</a:t>
            </a:r>
            <a:endParaRPr lang="en-US">
              <a:solidFill>
                <a:schemeClr val="tx1"/>
              </a:solidFill>
            </a:endParaRPr>
          </a:p>
          <a:p>
            <a:pPr lvl="1">
              <a:buSzPts val="1920"/>
              <a:buChar char="●"/>
            </a:pPr>
            <a:r>
              <a:rPr lang="en-US" sz="1200" b="0">
                <a:solidFill>
                  <a:schemeClr val="tx1"/>
                </a:solidFill>
              </a:rPr>
              <a:t>Expand Snooping Research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Differentiate applications – based on power usage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Extract data from communications</a:t>
            </a:r>
          </a:p>
          <a:p>
            <a:pPr lvl="2" indent="-319405">
              <a:buChar char="●"/>
            </a:pPr>
            <a:r>
              <a:rPr lang="en-US" sz="1000" b="0">
                <a:solidFill>
                  <a:schemeClr val="tx1"/>
                </a:solidFill>
              </a:rPr>
              <a:t>In depth packet analysis (identifiers, </a:t>
            </a:r>
            <a:r>
              <a:rPr lang="en-US" sz="1000" b="0" err="1">
                <a:solidFill>
                  <a:schemeClr val="tx1"/>
                </a:solidFill>
              </a:rPr>
              <a:t>etc</a:t>
            </a:r>
            <a:r>
              <a:rPr lang="en-US" sz="1000" b="0">
                <a:solidFill>
                  <a:schemeClr val="tx1"/>
                </a:solidFill>
              </a:rPr>
              <a:t>)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Extract user input from receiver</a:t>
            </a:r>
          </a:p>
          <a:p>
            <a:pPr>
              <a:buChar char="●"/>
            </a:pPr>
            <a:r>
              <a:rPr lang="en-US" sz="1600" b="0">
                <a:solidFill>
                  <a:schemeClr val="tx1"/>
                </a:solidFill>
              </a:rPr>
              <a:t>Customized Injection Development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Craft Hardware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Develop Signal</a:t>
            </a:r>
          </a:p>
          <a:p>
            <a:pPr lvl="1">
              <a:buChar char="●"/>
            </a:pPr>
            <a:r>
              <a:rPr lang="en-US" sz="1200" b="0">
                <a:solidFill>
                  <a:schemeClr val="tx1"/>
                </a:solidFill>
              </a:rPr>
              <a:t>Experiment with timing</a:t>
            </a:r>
          </a:p>
          <a:p>
            <a:pPr>
              <a:buChar char="●"/>
            </a:pPr>
            <a:r>
              <a:rPr lang="en-US" sz="1600" b="0">
                <a:solidFill>
                  <a:schemeClr val="tx1"/>
                </a:solidFill>
              </a:rPr>
              <a:t>Soft Encryption Development </a:t>
            </a:r>
          </a:p>
          <a:p>
            <a:pPr>
              <a:buChar char="●"/>
            </a:pPr>
            <a:endParaRPr lang="en-US" sz="1800" b="0">
              <a:solidFill>
                <a:schemeClr val="tx1"/>
              </a:solidFill>
            </a:endParaRPr>
          </a:p>
          <a:p>
            <a:pPr>
              <a:buChar char="●"/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06" name="Google Shape;306;g8301dbc0dd_5_111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/>
              <a:t>Spring Semester</a:t>
            </a:r>
          </a:p>
        </p:txBody>
      </p:sp>
      <p:sp>
        <p:nvSpPr>
          <p:cNvPr id="307" name="Google Shape;307;g8301dbc0dd_5_111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b="0">
                <a:solidFill>
                  <a:schemeClr val="tx1"/>
                </a:solidFill>
              </a:rPr>
              <a:t>Review fundamentals of WPT and associated vulnerabilities.</a:t>
            </a:r>
          </a:p>
          <a:p>
            <a:r>
              <a:rPr lang="en-US" sz="2000" b="0">
                <a:solidFill>
                  <a:schemeClr val="tx1"/>
                </a:solidFill>
              </a:rPr>
              <a:t>Discussion of action items researched and completed throughout this Semester. 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Review significant developments and existing challenges related to the research.  </a:t>
            </a:r>
          </a:p>
          <a:p>
            <a:r>
              <a:rPr lang="en-US" sz="2000" b="0">
                <a:solidFill>
                  <a:schemeClr val="tx1"/>
                </a:solidFill>
              </a:rPr>
              <a:t>Consider the next phase of research and look ahead at long-term goals of this Capstone Project.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Consider the long-term implications of this capstone project.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23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301dbc0dd_2_23"/>
          <p:cNvSpPr txBox="1">
            <a:spLocks noGrp="1"/>
          </p:cNvSpPr>
          <p:nvPr>
            <p:ph type="subTitle" idx="1"/>
          </p:nvPr>
        </p:nvSpPr>
        <p:spPr>
          <a:xfrm>
            <a:off x="365760" y="1097280"/>
            <a:ext cx="8412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12750" indent="-285750">
              <a:buSzPts val="1600"/>
            </a:pPr>
            <a:r>
              <a:rPr lang="en-US" sz="1800" b="0">
                <a:solidFill>
                  <a:schemeClr val="tx1"/>
                </a:solidFill>
              </a:rPr>
              <a:t>Modification of Qi packets</a:t>
            </a:r>
            <a:endParaRPr lang="en-US" sz="1800">
              <a:solidFill>
                <a:schemeClr val="tx1"/>
              </a:solidFill>
            </a:endParaRPr>
          </a:p>
          <a:p>
            <a:pPr marL="869950" lvl="1" indent="-285750"/>
            <a:r>
              <a:rPr lang="en-US" sz="1400" b="0">
                <a:solidFill>
                  <a:schemeClr val="tx1"/>
                </a:solidFill>
              </a:rPr>
              <a:t>Qi communication packets are interpreted on the receiver device, modification of the data component within the Negotiation Phase may allow code execution or data exfiltration on the receiver device</a:t>
            </a:r>
          </a:p>
          <a:p>
            <a:pPr marL="127000" indent="0">
              <a:buSzPts val="1600"/>
            </a:pPr>
            <a:r>
              <a:rPr lang="en-US" sz="1600" b="0">
                <a:solidFill>
                  <a:schemeClr val="tx1"/>
                </a:solidFill>
              </a:rPr>
              <a:t>   </a:t>
            </a:r>
            <a:r>
              <a:rPr lang="en-US" sz="1800" b="0">
                <a:solidFill>
                  <a:schemeClr val="tx1"/>
                </a:solidFill>
              </a:rPr>
              <a:t>Applications with laser-based point-to-point communication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 Non-networked systems</a:t>
            </a:r>
          </a:p>
          <a:p>
            <a:pPr marL="127000" indent="0">
              <a:buSzPts val="1600"/>
            </a:pPr>
            <a:r>
              <a:rPr lang="en-US" sz="1800" b="0">
                <a:solidFill>
                  <a:schemeClr val="tx1"/>
                </a:solidFill>
              </a:rPr>
              <a:t>  Development of Qi Protection Mechanisms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  Hardware or Software based cryptography</a:t>
            </a:r>
          </a:p>
          <a:p>
            <a:pPr marL="584200" lvl="1" indent="0"/>
            <a:r>
              <a:rPr lang="en-US" sz="1400" b="0">
                <a:solidFill>
                  <a:schemeClr val="tx1"/>
                </a:solidFill>
              </a:rPr>
              <a:t>  Injection/packet modification detection</a:t>
            </a:r>
          </a:p>
          <a:p>
            <a:pPr marL="584200" lvl="1" indent="-285750"/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13" name="Google Shape;313;g8301dbc0dd_2_23"/>
          <p:cNvSpPr txBox="1">
            <a:spLocks noGrp="1"/>
          </p:cNvSpPr>
          <p:nvPr>
            <p:ph type="title"/>
          </p:nvPr>
        </p:nvSpPr>
        <p:spPr>
          <a:xfrm>
            <a:off x="1828800" y="137160"/>
            <a:ext cx="70410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14" name="Google Shape;314;g8301dbc0dd_2_23"/>
          <p:cNvSpPr txBox="1">
            <a:spLocks noGrp="1"/>
          </p:cNvSpPr>
          <p:nvPr>
            <p:ph type="sldNum" idx="12"/>
          </p:nvPr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/>
        </p:nvSpPr>
        <p:spPr>
          <a:xfrm>
            <a:off x="8551333" y="4891088"/>
            <a:ext cx="5928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31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2" name="Google Shape;322;p20" descr="C:\Users\Ashley.Murphy\Desktop\USAFA%20Logo%202%20Line%20CMY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3964" y="2027924"/>
            <a:ext cx="5111351" cy="10882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6;g8301dbc0dd_5_111">
            <a:extLst>
              <a:ext uri="{FF2B5EF4-FFF2-40B4-BE49-F238E27FC236}">
                <a16:creationId xmlns:a16="http://schemas.microsoft.com/office/drawing/2014/main" id="{0D7AEF25-CA53-277D-A113-ED7EAADD1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59452" y="462698"/>
            <a:ext cx="4603083" cy="82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Questions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40806D-67BA-4F1F-74F0-B84FAD956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0"/>
              <a:t>WPT is wireless point to point transmission of electrical energy</a:t>
            </a:r>
          </a:p>
          <a:p>
            <a:r>
              <a:rPr lang="en-US" sz="1800" b="0"/>
              <a:t>Many implementations but Qi is the industry standard</a:t>
            </a:r>
          </a:p>
          <a:p>
            <a:pPr lvl="1"/>
            <a:r>
              <a:rPr lang="en-US" sz="1400" b="0"/>
              <a:t>Alternatives: </a:t>
            </a:r>
            <a:r>
              <a:rPr lang="en-US" sz="1400" b="0" err="1"/>
              <a:t>AirFuel</a:t>
            </a:r>
            <a:r>
              <a:rPr lang="en-US" sz="1400" b="0"/>
              <a:t>, Proprietary Near Field Magnetic Coupling, RF, Ultrasound</a:t>
            </a:r>
          </a:p>
          <a:p>
            <a:r>
              <a:rPr lang="en-US" sz="1800" b="0"/>
              <a:t>Delivers a variable amount of voltage to device depending on power requirements (5-15 Watts)</a:t>
            </a:r>
          </a:p>
          <a:p>
            <a:r>
              <a:rPr lang="en-US" sz="1800" b="0"/>
              <a:t>New technology that lacks security capabilities and has vulnerabilities</a:t>
            </a:r>
          </a:p>
          <a:p>
            <a:pPr lvl="1"/>
            <a:r>
              <a:rPr lang="en-US" sz="1400" b="0"/>
              <a:t>Malicious messages can be sent between transmitter and receiver to alter power transmission</a:t>
            </a:r>
          </a:p>
          <a:p>
            <a:pPr lvl="1"/>
            <a:r>
              <a:rPr lang="en-US" sz="1400" b="0"/>
              <a:t>Messages between transmitter and receiver can be observed to gain information about receiver</a:t>
            </a:r>
          </a:p>
          <a:p>
            <a:pPr lvl="1"/>
            <a:endParaRPr lang="en-US" sz="1400" b="0"/>
          </a:p>
          <a:p>
            <a:endParaRPr lang="en-US" sz="18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069F8-612F-7E85-2ABA-DE24A69B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Discussion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88135-E6CB-7497-4624-B95CE08C4D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1026" name="Picture 2" descr="Wireless power transfer - Wikipedia">
            <a:extLst>
              <a:ext uri="{FF2B5EF4-FFF2-40B4-BE49-F238E27FC236}">
                <a16:creationId xmlns:a16="http://schemas.microsoft.com/office/drawing/2014/main" id="{856C6030-C227-5DA8-2121-BE3CF65C9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4449"/>
            <a:ext cx="2647489" cy="106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1036E8-0116-0DEA-EE4A-8201573C6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4716" y="1097280"/>
            <a:ext cx="8412480" cy="3703320"/>
          </a:xfrm>
        </p:spPr>
        <p:txBody>
          <a:bodyPr/>
          <a:lstStyle/>
          <a:p>
            <a:pPr marL="106680" indent="0">
              <a:buNone/>
            </a:pPr>
            <a:r>
              <a:rPr lang="en-US" sz="2000" b="0"/>
              <a:t>   </a:t>
            </a:r>
            <a:r>
              <a:rPr lang="en-US" sz="2000" b="0" u="sng"/>
              <a:t>Hijacking</a:t>
            </a:r>
            <a:endParaRPr lang="en-US"/>
          </a:p>
          <a:p>
            <a:pPr lvl="1"/>
            <a:r>
              <a:rPr lang="en-US" sz="1800" b="0"/>
              <a:t>Injection of adversarial magnetic signals on the power transmitter to hijack the communication channel</a:t>
            </a:r>
          </a:p>
          <a:p>
            <a:pPr lvl="1"/>
            <a:r>
              <a:rPr lang="en-US" sz="1800" b="0"/>
              <a:t>Disruption of magnetic field (via well crafted injection) between transmitter and receiver – cause inefficient power transfer</a:t>
            </a:r>
          </a:p>
          <a:p>
            <a:pPr lvl="1"/>
            <a:r>
              <a:rPr lang="en-US" sz="1800" b="0"/>
              <a:t>Control of power transfer process</a:t>
            </a:r>
          </a:p>
          <a:p>
            <a:pPr marL="106680" indent="0">
              <a:buNone/>
            </a:pPr>
            <a:r>
              <a:rPr lang="en-US" sz="2000" b="0"/>
              <a:t>   </a:t>
            </a:r>
            <a:r>
              <a:rPr lang="en-US" sz="2000" b="0" u="sng"/>
              <a:t>Eavesdropping</a:t>
            </a:r>
          </a:p>
          <a:p>
            <a:pPr lvl="1"/>
            <a:r>
              <a:rPr lang="en-US" sz="1800" b="0"/>
              <a:t>Qi has lack of encryption and authentication mechanisms</a:t>
            </a:r>
          </a:p>
          <a:p>
            <a:pPr lvl="1"/>
            <a:r>
              <a:rPr lang="en-US" sz="1800" b="0"/>
              <a:t>Snoop communication between transmitter and receiver</a:t>
            </a:r>
          </a:p>
          <a:p>
            <a:pPr lvl="1"/>
            <a:r>
              <a:rPr lang="en-US" sz="1800" b="0"/>
              <a:t>Infer activity of receiver device</a:t>
            </a:r>
          </a:p>
          <a:p>
            <a:pPr lvl="1"/>
            <a:r>
              <a:rPr lang="en-US" sz="1800" b="0"/>
              <a:t>Q ID &amp; C allows basic device identification</a:t>
            </a:r>
          </a:p>
          <a:p>
            <a:pPr lvl="1"/>
            <a:endParaRPr lang="en-US" sz="1800" b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C0CA0D-A03B-C6EC-C6F9-A0D00502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WPT Attack Vectors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023CF-A59A-5453-B02E-F34EAD2E8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473F0F-FB8B-36BD-7354-45A4D09B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443" y="3449451"/>
            <a:ext cx="1605803" cy="1216399"/>
          </a:xfrm>
          <a:prstGeom prst="rect">
            <a:avLst/>
          </a:prstGeom>
        </p:spPr>
      </p:pic>
      <p:pic>
        <p:nvPicPr>
          <p:cNvPr id="6" name="Picture 6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17EA4097-0E95-0867-DA63-79B0434D1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695" y="1782030"/>
            <a:ext cx="1527984" cy="11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0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DD7E09-A92D-553E-AF1F-A37D74F1C3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/>
              <a:t>Utilized Jira Software to track the sprint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EC570-11DC-9776-9B84-DA78FA9E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0EE0A-7F08-CA4C-328C-93FFEF81F2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1D8D0374-78B2-487B-16F5-01BD1830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37" y="1609207"/>
            <a:ext cx="2743200" cy="960385"/>
          </a:xfrm>
          <a:prstGeom prst="rect">
            <a:avLst/>
          </a:prstGeom>
        </p:spPr>
      </p:pic>
      <p:pic>
        <p:nvPicPr>
          <p:cNvPr id="7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C49516-4111-143E-9FD1-DC33D37F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3" y="1609089"/>
            <a:ext cx="4140964" cy="293061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0F57B97-BD36-1FA3-6ED2-1C3A0DD6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015" y="2756296"/>
            <a:ext cx="3473067" cy="18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705D541-3E81-42A9-1FE3-2DAEA6ABAA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b="0"/>
              <a:t>Sprint 1</a:t>
            </a:r>
          </a:p>
          <a:p>
            <a:pPr lvl="1"/>
            <a:r>
              <a:rPr lang="en-US" sz="1400" b="0"/>
              <a:t>Conducting research about WPT and related technologies</a:t>
            </a:r>
          </a:p>
          <a:p>
            <a:pPr lvl="1">
              <a:buSzPts val="1920"/>
            </a:pPr>
            <a:r>
              <a:rPr lang="en-US" sz="1400" b="0"/>
              <a:t>Acquired necessary materials to replicate experiments</a:t>
            </a:r>
          </a:p>
          <a:p>
            <a:r>
              <a:rPr lang="en-US" sz="1400" b="0"/>
              <a:t>Sprint 2</a:t>
            </a:r>
          </a:p>
          <a:p>
            <a:pPr lvl="1"/>
            <a:r>
              <a:rPr lang="en-US" sz="1400" b="0"/>
              <a:t>Generated code to achieve demodulation</a:t>
            </a:r>
          </a:p>
          <a:p>
            <a:pPr lvl="1">
              <a:buSzPts val="1920"/>
            </a:pPr>
            <a:r>
              <a:rPr lang="en-US" sz="1400" b="0"/>
              <a:t>Completed hijacking proof of concept</a:t>
            </a:r>
          </a:p>
          <a:p>
            <a:r>
              <a:rPr lang="en-US" sz="1400" b="0"/>
              <a:t>Sprint 3</a:t>
            </a:r>
          </a:p>
          <a:p>
            <a:pPr lvl="1"/>
            <a:r>
              <a:rPr lang="en-US" sz="1400" b="0"/>
              <a:t>Researched Qi packet signatures</a:t>
            </a:r>
          </a:p>
          <a:p>
            <a:pPr lvl="1">
              <a:buSzPts val="1920"/>
            </a:pPr>
            <a:r>
              <a:rPr lang="en-US" sz="1400" b="0"/>
              <a:t>Gained voltage signatures</a:t>
            </a:r>
          </a:p>
          <a:p>
            <a:pPr lvl="1">
              <a:buSzPts val="1920"/>
            </a:pPr>
            <a:r>
              <a:rPr lang="en-US" sz="1400" b="0"/>
              <a:t>Researched WPT interaction with operating system</a:t>
            </a:r>
          </a:p>
          <a:p>
            <a:r>
              <a:rPr lang="en-US" sz="1400" b="0"/>
              <a:t>Sprint 4</a:t>
            </a:r>
          </a:p>
          <a:p>
            <a:pPr lvl="1">
              <a:buSzPts val="1920"/>
            </a:pPr>
            <a:r>
              <a:rPr lang="en-US" sz="1400" b="0"/>
              <a:t>Researched and simulated software encryption</a:t>
            </a:r>
          </a:p>
          <a:p>
            <a:pPr lvl="1">
              <a:buSzPts val="1920"/>
            </a:pPr>
            <a:r>
              <a:rPr lang="en-US" sz="1400" b="0"/>
              <a:t>Explored alternative defensive mitigations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A0402-2146-C601-13D3-AE9F16F7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9005B-DFB8-0C84-688A-901096503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C61BDD0-A729-6C56-78C1-C41AC426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8" y="1938826"/>
            <a:ext cx="3855764" cy="15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3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A4AEE20-8807-245A-964B-BF7A7DFB1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Wireless Power Transfer has become an industry standard being incorporated into more and more areas of technology</a:t>
            </a:r>
          </a:p>
          <a:p>
            <a:pPr lvl="1"/>
            <a:r>
              <a:rPr lang="en-US" sz="1400" b="0">
                <a:solidFill>
                  <a:schemeClr val="tx1"/>
                </a:solidFill>
                <a:highlight>
                  <a:srgbClr val="FFFFFF"/>
                </a:highlight>
              </a:rPr>
              <a:t>Personal Electronics, Healthcare Devices, Electric Vehicles</a:t>
            </a:r>
          </a:p>
          <a:p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Exploit techniques and results found in this experiment can potentially be generalized</a:t>
            </a:r>
          </a:p>
          <a:p>
            <a:r>
              <a:rPr lang="en-US" sz="1800" b="0">
                <a:solidFill>
                  <a:schemeClr val="tx1"/>
                </a:solidFill>
                <a:highlight>
                  <a:srgbClr val="FFFFFF"/>
                </a:highlight>
              </a:rPr>
              <a:t>This research will create a foundation for further experimentation and TTP development</a:t>
            </a:r>
          </a:p>
          <a:p>
            <a:pPr lvl="1">
              <a:buSzPts val="1920"/>
            </a:pPr>
            <a:r>
              <a:rPr lang="en-US" sz="1400" b="0">
                <a:solidFill>
                  <a:schemeClr val="tx1"/>
                </a:solidFill>
                <a:highlight>
                  <a:srgbClr val="FFFFFF"/>
                </a:highlight>
              </a:rPr>
              <a:t>Findings expanded to other wireless non-networked point-to-point connections</a:t>
            </a:r>
          </a:p>
          <a:p>
            <a:endParaRPr lang="en-US" sz="1800" b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81FDAD-81E0-2DF2-9F99-674A8668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EDF57-BDC9-DF3E-86B4-E1BCC4394A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348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C08D9F2-9FCD-6E1D-3C72-D34A8427A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57175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88" b="0">
                <a:solidFill>
                  <a:schemeClr val="tx1"/>
                </a:solidFill>
                <a:highlight>
                  <a:srgbClr val="FFFFFF"/>
                </a:highlight>
              </a:rPr>
              <a:t>IDENTIFY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Vulnerabilities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How to exploit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How to defend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400" b="0" u="sng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388" b="0">
                <a:solidFill>
                  <a:schemeClr val="tx1"/>
                </a:solidFill>
                <a:highlight>
                  <a:srgbClr val="FFFFFF"/>
                </a:highlight>
              </a:rPr>
              <a:t>APPLY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Proof of concept – hijacking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Proof of concept – eavesdropping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Interpretation of results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lang="en-US" sz="1100" b="0">
              <a:solidFill>
                <a:schemeClr val="tx1"/>
              </a:solidFill>
              <a:highlight>
                <a:srgbClr val="FFFFFF"/>
              </a:highlight>
            </a:endParaRPr>
          </a:p>
          <a:p>
            <a:pPr marL="257175" indent="-257175">
              <a:buClr>
                <a:schemeClr val="dk1"/>
              </a:buClr>
              <a:buSzPts val="1100"/>
            </a:pPr>
            <a:r>
              <a:rPr lang="en-US" sz="1388" b="0">
                <a:solidFill>
                  <a:schemeClr val="tx1"/>
                </a:solidFill>
                <a:highlight>
                  <a:srgbClr val="FFFFFF"/>
                </a:highlight>
              </a:rPr>
              <a:t>EXPAND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Provide research to NRO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Observe various side channel-attacks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Create security mitigations – Software Based Encryption</a:t>
            </a:r>
          </a:p>
          <a:p>
            <a:pPr marL="600075" lvl="1" indent="-257175">
              <a:buClr>
                <a:schemeClr val="dk1"/>
              </a:buClr>
              <a:buSzPts val="1100"/>
            </a:pPr>
            <a:r>
              <a:rPr lang="en-US" sz="1088" b="0">
                <a:solidFill>
                  <a:schemeClr val="tx1"/>
                </a:solidFill>
                <a:highlight>
                  <a:srgbClr val="FFFFFF"/>
                </a:highlight>
              </a:rPr>
              <a:t>Expand to larger technologies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2EE2E6-C81A-48C3-979E-8952208D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8439B-398E-9194-17F0-1C5BADD458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2223077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USAFA Standard">
  <a:themeElements>
    <a:clrScheme name="4_USAFA 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08e7779-d191-4f89-8ba2-6d79fa753a7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9B0860FE7AA240952B4D4866A5B65B" ma:contentTypeVersion="11" ma:contentTypeDescription="Create a new document." ma:contentTypeScope="" ma:versionID="885b2909c356337fdc79a251e75ab251">
  <xsd:schema xmlns:xsd="http://www.w3.org/2001/XMLSchema" xmlns:xs="http://www.w3.org/2001/XMLSchema" xmlns:p="http://schemas.microsoft.com/office/2006/metadata/properties" xmlns:ns2="008e7779-d191-4f89-8ba2-6d79fa753a71" xmlns:ns3="b4391d8c-6e0b-40e1-a9c9-cd08aa23cea3" targetNamespace="http://schemas.microsoft.com/office/2006/metadata/properties" ma:root="true" ma:fieldsID="8aa356998364fa0aa7b147df01bd1e91" ns2:_="" ns3:_="">
    <xsd:import namespace="008e7779-d191-4f89-8ba2-6d79fa753a71"/>
    <xsd:import namespace="b4391d8c-6e0b-40e1-a9c9-cd08aa23ce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e7779-d191-4f89-8ba2-6d79fa753a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16a427a-858a-487d-80a3-21f23792e0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91d8c-6e0b-40e1-a9c9-cd08aa23cea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2BDFF5-02C9-4149-B6ED-8FF7D37ADAA9}">
  <ds:schemaRefs>
    <ds:schemaRef ds:uri="008e7779-d191-4f89-8ba2-6d79fa753a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A39F59-3F94-44D0-AA87-A15769E3A1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0A3FD5-222A-4570-8044-1F9BA4FC5A65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Spearmint</vt:lpstr>
      <vt:lpstr>4_USAFA Standard</vt:lpstr>
      <vt:lpstr>PowerPoint Presentation</vt:lpstr>
      <vt:lpstr>Overview</vt:lpstr>
      <vt:lpstr>Executive Summary</vt:lpstr>
      <vt:lpstr>Technical Discussion </vt:lpstr>
      <vt:lpstr>WPT Attack Vectors</vt:lpstr>
      <vt:lpstr>Sprint Organization</vt:lpstr>
      <vt:lpstr>Research Timeline</vt:lpstr>
      <vt:lpstr>Motivation</vt:lpstr>
      <vt:lpstr>Problem Statement</vt:lpstr>
      <vt:lpstr>Key Accomplishments to Date</vt:lpstr>
      <vt:lpstr>Summary of Related Work</vt:lpstr>
      <vt:lpstr>Day 1 Methodology</vt:lpstr>
      <vt:lpstr>Demodulation - Methods</vt:lpstr>
      <vt:lpstr>MatLab Demodulation</vt:lpstr>
      <vt:lpstr>TekScope Demodulation</vt:lpstr>
      <vt:lpstr>Python Demodulation</vt:lpstr>
      <vt:lpstr>Packet Interception</vt:lpstr>
      <vt:lpstr>Packet Injection</vt:lpstr>
      <vt:lpstr>Signature Analysis</vt:lpstr>
      <vt:lpstr>Android OS</vt:lpstr>
      <vt:lpstr>Android OS</vt:lpstr>
      <vt:lpstr>Android OS</vt:lpstr>
      <vt:lpstr>Charging Simulation</vt:lpstr>
      <vt:lpstr>Charging Simulation</vt:lpstr>
      <vt:lpstr>Eavesdropping Defense - Noise</vt:lpstr>
      <vt:lpstr>Eavesdropping Defense - Encryption</vt:lpstr>
      <vt:lpstr>Software Based Encryption</vt:lpstr>
      <vt:lpstr>Results Summary + Discussion</vt:lpstr>
      <vt:lpstr>Spring Semester</vt:lpstr>
      <vt:lpstr>Future Work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Steven.Fulton@afacademy.af.edu</dc:creator>
  <cp:revision>1</cp:revision>
  <dcterms:modified xsi:type="dcterms:W3CDTF">2022-12-07T18:04:18Z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0x0101000B9B0860FE7AA240952B4D4866A5B65B</vt:lpwstr>
  </property>
  <property fmtid="{D5CDD505-2E9C-101B-9397-08002B2CF9AE}" pid="3" name="MediaServiceImageTags">
    <vt:lpwstr/>
  </property>
</Properties>
</file>